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</p:sldMasterIdLst>
  <p:notesMasterIdLst>
    <p:notesMasterId r:id="rId45"/>
  </p:notesMasterIdLst>
  <p:sldIdLst>
    <p:sldId id="258" r:id="rId6"/>
    <p:sldId id="268" r:id="rId7"/>
    <p:sldId id="306" r:id="rId8"/>
    <p:sldId id="312" r:id="rId9"/>
    <p:sldId id="265" r:id="rId10"/>
    <p:sldId id="313" r:id="rId11"/>
    <p:sldId id="314" r:id="rId12"/>
    <p:sldId id="316" r:id="rId13"/>
    <p:sldId id="300" r:id="rId14"/>
    <p:sldId id="301" r:id="rId15"/>
    <p:sldId id="311" r:id="rId16"/>
    <p:sldId id="285" r:id="rId17"/>
    <p:sldId id="291" r:id="rId18"/>
    <p:sldId id="310" r:id="rId19"/>
    <p:sldId id="284" r:id="rId20"/>
    <p:sldId id="272" r:id="rId21"/>
    <p:sldId id="315" r:id="rId22"/>
    <p:sldId id="286" r:id="rId23"/>
    <p:sldId id="283" r:id="rId24"/>
    <p:sldId id="297" r:id="rId25"/>
    <p:sldId id="308" r:id="rId26"/>
    <p:sldId id="288" r:id="rId27"/>
    <p:sldId id="275" r:id="rId28"/>
    <p:sldId id="302" r:id="rId29"/>
    <p:sldId id="279" r:id="rId30"/>
    <p:sldId id="293" r:id="rId31"/>
    <p:sldId id="295" r:id="rId32"/>
    <p:sldId id="299" r:id="rId33"/>
    <p:sldId id="290" r:id="rId34"/>
    <p:sldId id="278" r:id="rId35"/>
    <p:sldId id="304" r:id="rId36"/>
    <p:sldId id="292" r:id="rId37"/>
    <p:sldId id="305" r:id="rId38"/>
    <p:sldId id="303" r:id="rId39"/>
    <p:sldId id="277" r:id="rId40"/>
    <p:sldId id="276" r:id="rId41"/>
    <p:sldId id="280" r:id="rId42"/>
    <p:sldId id="307" r:id="rId43"/>
    <p:sldId id="282" r:id="rId4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Mahon, Jill" initials="MJ" lastIdx="1" clrIdx="0">
    <p:extLst>
      <p:ext uri="{19B8F6BF-5375-455C-9EA6-DF929625EA0E}">
        <p15:presenceInfo xmlns:p15="http://schemas.microsoft.com/office/powerpoint/2012/main" userId="S::jslade@msu.edu::cad2aaeb-bd65-4e48-ada2-a7783b4d57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521"/>
    <a:srgbClr val="0C533A"/>
    <a:srgbClr val="FFC580"/>
    <a:srgbClr val="9CFF8B"/>
    <a:srgbClr val="18453B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93285-EB76-48D5-8D1A-F6FD4030D5DC}" v="11" dt="2026-05-13T22:04:14.664"/>
    <p1510:client id="{DBBD94D6-4AA2-42CD-A3F0-5AABB06DCC7F}" v="61" dt="2026-05-13T22:06:36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0369A-3DFB-491B-B575-E6926C206283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A64BB62-4860-4C2C-9DE1-42990E1AB2B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Share information with department faculty</a:t>
          </a:r>
        </a:p>
      </dgm:t>
    </dgm:pt>
    <dgm:pt modelId="{068BC472-59FB-47E3-81DD-4F18425119E4}" type="parTrans" cxnId="{D973DA03-25C4-4132-A858-F72A31D93317}">
      <dgm:prSet/>
      <dgm:spPr/>
      <dgm:t>
        <a:bodyPr/>
        <a:lstStyle/>
        <a:p>
          <a:endParaRPr lang="en-US"/>
        </a:p>
      </dgm:t>
    </dgm:pt>
    <dgm:pt modelId="{10C15439-0F5E-45AA-86D8-022B8F59EB59}" type="sibTrans" cxnId="{D973DA03-25C4-4132-A858-F72A31D93317}">
      <dgm:prSet/>
      <dgm:spPr/>
      <dgm:t>
        <a:bodyPr/>
        <a:lstStyle/>
        <a:p>
          <a:endParaRPr lang="en-US"/>
        </a:p>
      </dgm:t>
    </dgm:pt>
    <dgm:pt modelId="{20AE28AE-F4F8-49DE-BB4C-7AC160EEC394}">
      <dgm:prSet custT="1"/>
      <dgm:spPr>
        <a:solidFill>
          <a:srgbClr val="00B050"/>
        </a:solidFill>
      </dgm:spPr>
      <dgm:t>
        <a:bodyPr/>
        <a:lstStyle/>
        <a:p>
          <a:r>
            <a:rPr lang="en-US" sz="1800"/>
            <a:t>Host open conversation about promotion</a:t>
          </a:r>
        </a:p>
      </dgm:t>
    </dgm:pt>
    <dgm:pt modelId="{48755689-CB35-4544-8024-A1C0580FF84C}" type="parTrans" cxnId="{5482292E-9DA3-4D73-B58D-BB433566DB07}">
      <dgm:prSet/>
      <dgm:spPr/>
      <dgm:t>
        <a:bodyPr/>
        <a:lstStyle/>
        <a:p>
          <a:endParaRPr lang="en-US"/>
        </a:p>
      </dgm:t>
    </dgm:pt>
    <dgm:pt modelId="{FD147110-0901-4F09-925E-733A22452022}" type="sibTrans" cxnId="{5482292E-9DA3-4D73-B58D-BB433566DB07}">
      <dgm:prSet/>
      <dgm:spPr/>
      <dgm:t>
        <a:bodyPr/>
        <a:lstStyle/>
        <a:p>
          <a:endParaRPr lang="en-US"/>
        </a:p>
      </dgm:t>
    </dgm:pt>
    <dgm:pt modelId="{837CD214-E464-4B88-BD32-F6F23FFFA0F2}" type="pres">
      <dgm:prSet presAssocID="{8010369A-3DFB-491B-B575-E6926C206283}" presName="linear" presStyleCnt="0">
        <dgm:presLayoutVars>
          <dgm:dir/>
          <dgm:animLvl val="lvl"/>
          <dgm:resizeHandles val="exact"/>
        </dgm:presLayoutVars>
      </dgm:prSet>
      <dgm:spPr/>
    </dgm:pt>
    <dgm:pt modelId="{9E4EB622-487E-49E0-BE79-4EA82008E720}" type="pres">
      <dgm:prSet presAssocID="{0A64BB62-4860-4C2C-9DE1-42990E1AB2BB}" presName="parentLin" presStyleCnt="0"/>
      <dgm:spPr/>
    </dgm:pt>
    <dgm:pt modelId="{0BB469C3-AD79-4CF9-87B4-8263FCCD5E1A}" type="pres">
      <dgm:prSet presAssocID="{0A64BB62-4860-4C2C-9DE1-42990E1AB2BB}" presName="parentLeftMargin" presStyleLbl="node1" presStyleIdx="0" presStyleCnt="2"/>
      <dgm:spPr/>
    </dgm:pt>
    <dgm:pt modelId="{1ED0E658-DECF-4C34-8052-6D2BABF4B947}" type="pres">
      <dgm:prSet presAssocID="{0A64BB62-4860-4C2C-9DE1-42990E1AB2B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338226-7481-41A0-86E8-52C83B42BF1E}" type="pres">
      <dgm:prSet presAssocID="{0A64BB62-4860-4C2C-9DE1-42990E1AB2BB}" presName="negativeSpace" presStyleCnt="0"/>
      <dgm:spPr/>
    </dgm:pt>
    <dgm:pt modelId="{6C53A7DF-97F4-45DD-83FF-90E274DCED03}" type="pres">
      <dgm:prSet presAssocID="{0A64BB62-4860-4C2C-9DE1-42990E1AB2BB}" presName="childText" presStyleLbl="conFgAcc1" presStyleIdx="0" presStyleCnt="2">
        <dgm:presLayoutVars>
          <dgm:bulletEnabled val="1"/>
        </dgm:presLayoutVars>
      </dgm:prSet>
      <dgm:spPr/>
    </dgm:pt>
    <dgm:pt modelId="{CB4948B5-858C-4008-B5C2-01E2457319B4}" type="pres">
      <dgm:prSet presAssocID="{10C15439-0F5E-45AA-86D8-022B8F59EB59}" presName="spaceBetweenRectangles" presStyleCnt="0"/>
      <dgm:spPr/>
    </dgm:pt>
    <dgm:pt modelId="{F40E3398-0BED-430C-B5B7-50BD1CB2C4C6}" type="pres">
      <dgm:prSet presAssocID="{20AE28AE-F4F8-49DE-BB4C-7AC160EEC394}" presName="parentLin" presStyleCnt="0"/>
      <dgm:spPr/>
    </dgm:pt>
    <dgm:pt modelId="{6120F466-8D95-49B8-BD74-3CED8BAEDCA5}" type="pres">
      <dgm:prSet presAssocID="{20AE28AE-F4F8-49DE-BB4C-7AC160EEC394}" presName="parentLeftMargin" presStyleLbl="node1" presStyleIdx="0" presStyleCnt="2"/>
      <dgm:spPr/>
    </dgm:pt>
    <dgm:pt modelId="{D7260598-9940-46CA-AF26-D3F4A30CF4A1}" type="pres">
      <dgm:prSet presAssocID="{20AE28AE-F4F8-49DE-BB4C-7AC160EEC3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AEDF6B-B269-4FE1-A353-FC41F1F5178A}" type="pres">
      <dgm:prSet presAssocID="{20AE28AE-F4F8-49DE-BB4C-7AC160EEC394}" presName="negativeSpace" presStyleCnt="0"/>
      <dgm:spPr/>
    </dgm:pt>
    <dgm:pt modelId="{8D4470D3-DF00-4784-9BFC-13A4D9597D4B}" type="pres">
      <dgm:prSet presAssocID="{20AE28AE-F4F8-49DE-BB4C-7AC160EEC3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973DA03-25C4-4132-A858-F72A31D93317}" srcId="{8010369A-3DFB-491B-B575-E6926C206283}" destId="{0A64BB62-4860-4C2C-9DE1-42990E1AB2BB}" srcOrd="0" destOrd="0" parTransId="{068BC472-59FB-47E3-81DD-4F18425119E4}" sibTransId="{10C15439-0F5E-45AA-86D8-022B8F59EB59}"/>
    <dgm:cxn modelId="{5482292E-9DA3-4D73-B58D-BB433566DB07}" srcId="{8010369A-3DFB-491B-B575-E6926C206283}" destId="{20AE28AE-F4F8-49DE-BB4C-7AC160EEC394}" srcOrd="1" destOrd="0" parTransId="{48755689-CB35-4544-8024-A1C0580FF84C}" sibTransId="{FD147110-0901-4F09-925E-733A22452022}"/>
    <dgm:cxn modelId="{69E5165E-26B2-4A9C-BA99-E71E57B9C365}" type="presOf" srcId="{20AE28AE-F4F8-49DE-BB4C-7AC160EEC394}" destId="{6120F466-8D95-49B8-BD74-3CED8BAEDCA5}" srcOrd="0" destOrd="0" presId="urn:microsoft.com/office/officeart/2005/8/layout/list1"/>
    <dgm:cxn modelId="{C0C4DD53-943D-4731-AC41-F76433111E65}" type="presOf" srcId="{8010369A-3DFB-491B-B575-E6926C206283}" destId="{837CD214-E464-4B88-BD32-F6F23FFFA0F2}" srcOrd="0" destOrd="0" presId="urn:microsoft.com/office/officeart/2005/8/layout/list1"/>
    <dgm:cxn modelId="{263A059F-7BB8-4239-999C-E67E68C02AFC}" type="presOf" srcId="{20AE28AE-F4F8-49DE-BB4C-7AC160EEC394}" destId="{D7260598-9940-46CA-AF26-D3F4A30CF4A1}" srcOrd="1" destOrd="0" presId="urn:microsoft.com/office/officeart/2005/8/layout/list1"/>
    <dgm:cxn modelId="{2470FCA8-7AF4-4ADC-9120-117A1CE7A091}" type="presOf" srcId="{0A64BB62-4860-4C2C-9DE1-42990E1AB2BB}" destId="{0BB469C3-AD79-4CF9-87B4-8263FCCD5E1A}" srcOrd="0" destOrd="0" presId="urn:microsoft.com/office/officeart/2005/8/layout/list1"/>
    <dgm:cxn modelId="{4A678ADA-2B09-44A7-A438-252411F9AF28}" type="presOf" srcId="{0A64BB62-4860-4C2C-9DE1-42990E1AB2BB}" destId="{1ED0E658-DECF-4C34-8052-6D2BABF4B947}" srcOrd="1" destOrd="0" presId="urn:microsoft.com/office/officeart/2005/8/layout/list1"/>
    <dgm:cxn modelId="{9862E544-2A4D-4D10-8852-C69C8C2936CA}" type="presParOf" srcId="{837CD214-E464-4B88-BD32-F6F23FFFA0F2}" destId="{9E4EB622-487E-49E0-BE79-4EA82008E720}" srcOrd="0" destOrd="0" presId="urn:microsoft.com/office/officeart/2005/8/layout/list1"/>
    <dgm:cxn modelId="{39BAED4D-8D59-49EE-B5B6-EA9E00DDE31C}" type="presParOf" srcId="{9E4EB622-487E-49E0-BE79-4EA82008E720}" destId="{0BB469C3-AD79-4CF9-87B4-8263FCCD5E1A}" srcOrd="0" destOrd="0" presId="urn:microsoft.com/office/officeart/2005/8/layout/list1"/>
    <dgm:cxn modelId="{57C94409-0FF7-4244-9A65-83FCD8F5B91E}" type="presParOf" srcId="{9E4EB622-487E-49E0-BE79-4EA82008E720}" destId="{1ED0E658-DECF-4C34-8052-6D2BABF4B947}" srcOrd="1" destOrd="0" presId="urn:microsoft.com/office/officeart/2005/8/layout/list1"/>
    <dgm:cxn modelId="{416097AC-ABA9-4FF9-993C-C4947D9D79A9}" type="presParOf" srcId="{837CD214-E464-4B88-BD32-F6F23FFFA0F2}" destId="{F4338226-7481-41A0-86E8-52C83B42BF1E}" srcOrd="1" destOrd="0" presId="urn:microsoft.com/office/officeart/2005/8/layout/list1"/>
    <dgm:cxn modelId="{338CCF34-994E-4E2D-A983-59017A663AAA}" type="presParOf" srcId="{837CD214-E464-4B88-BD32-F6F23FFFA0F2}" destId="{6C53A7DF-97F4-45DD-83FF-90E274DCED03}" srcOrd="2" destOrd="0" presId="urn:microsoft.com/office/officeart/2005/8/layout/list1"/>
    <dgm:cxn modelId="{9E70F531-FA64-43E9-9B03-A6030C9D5207}" type="presParOf" srcId="{837CD214-E464-4B88-BD32-F6F23FFFA0F2}" destId="{CB4948B5-858C-4008-B5C2-01E2457319B4}" srcOrd="3" destOrd="0" presId="urn:microsoft.com/office/officeart/2005/8/layout/list1"/>
    <dgm:cxn modelId="{E79E150E-8C32-4CC8-8476-F5E21638E078}" type="presParOf" srcId="{837CD214-E464-4B88-BD32-F6F23FFFA0F2}" destId="{F40E3398-0BED-430C-B5B7-50BD1CB2C4C6}" srcOrd="4" destOrd="0" presId="urn:microsoft.com/office/officeart/2005/8/layout/list1"/>
    <dgm:cxn modelId="{C1108D96-6337-40E6-B2D0-8AB01C7B2443}" type="presParOf" srcId="{F40E3398-0BED-430C-B5B7-50BD1CB2C4C6}" destId="{6120F466-8D95-49B8-BD74-3CED8BAEDCA5}" srcOrd="0" destOrd="0" presId="urn:microsoft.com/office/officeart/2005/8/layout/list1"/>
    <dgm:cxn modelId="{C068689F-9103-461C-B2C1-EEF9722F49F8}" type="presParOf" srcId="{F40E3398-0BED-430C-B5B7-50BD1CB2C4C6}" destId="{D7260598-9940-46CA-AF26-D3F4A30CF4A1}" srcOrd="1" destOrd="0" presId="urn:microsoft.com/office/officeart/2005/8/layout/list1"/>
    <dgm:cxn modelId="{602C7B51-16F9-49B3-8D20-A3B82C762420}" type="presParOf" srcId="{837CD214-E464-4B88-BD32-F6F23FFFA0F2}" destId="{69AEDF6B-B269-4FE1-A353-FC41F1F5178A}" srcOrd="5" destOrd="0" presId="urn:microsoft.com/office/officeart/2005/8/layout/list1"/>
    <dgm:cxn modelId="{55267F5A-79A5-4DCF-8BAB-CBABE5949C85}" type="presParOf" srcId="{837CD214-E464-4B88-BD32-F6F23FFFA0F2}" destId="{8D4470D3-DF00-4784-9BFC-13A4D9597D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4D29D-A6AF-4AE7-83ED-CBF7AF378110}" type="doc">
      <dgm:prSet loTypeId="urn:microsoft.com/office/officeart/2008/layout/Lin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8B3A6C6-EC46-43D8-ADC1-B868D6747104}">
      <dgm:prSet phldrT="[Text]"/>
      <dgm:spPr/>
      <dgm:t>
        <a:bodyPr/>
        <a:lstStyle/>
        <a:p>
          <a:pPr algn="ctr"/>
          <a:endParaRPr lang="en-US"/>
        </a:p>
        <a:p>
          <a:pPr algn="ctr"/>
          <a:endParaRPr lang="en-US"/>
        </a:p>
        <a:p>
          <a:pPr algn="l"/>
          <a:r>
            <a:rPr lang="en-US"/>
            <a:t>The Promotion Dossier</a:t>
          </a:r>
        </a:p>
      </dgm:t>
    </dgm:pt>
    <dgm:pt modelId="{60080983-8B11-44E4-BC9A-90FDEC78C910}" type="parTrans" cxnId="{C65C38C7-F064-448D-9400-20CF6ABC594C}">
      <dgm:prSet/>
      <dgm:spPr/>
      <dgm:t>
        <a:bodyPr/>
        <a:lstStyle/>
        <a:p>
          <a:endParaRPr lang="en-US"/>
        </a:p>
      </dgm:t>
    </dgm:pt>
    <dgm:pt modelId="{C61056FF-A947-4F77-8A44-C39F089D8D32}" type="sibTrans" cxnId="{C65C38C7-F064-448D-9400-20CF6ABC594C}">
      <dgm:prSet/>
      <dgm:spPr/>
      <dgm:t>
        <a:bodyPr/>
        <a:lstStyle/>
        <a:p>
          <a:endParaRPr lang="en-US"/>
        </a:p>
      </dgm:t>
    </dgm:pt>
    <dgm:pt modelId="{31B1A384-2F4B-421F-B5DC-968635924148}">
      <dgm:prSet phldrT="[Text]"/>
      <dgm:spPr/>
      <dgm:t>
        <a:bodyPr/>
        <a:lstStyle/>
        <a:p>
          <a:r>
            <a:rPr lang="en-US"/>
            <a:t>Promotion Form on Progress and Excellence (30-50 p)</a:t>
          </a:r>
        </a:p>
      </dgm:t>
    </dgm:pt>
    <dgm:pt modelId="{9749BBDD-3973-458B-8E95-13FC8CE31E8B}" type="parTrans" cxnId="{6B76B1EA-00EA-495C-BA4B-1AE8E3ADDE56}">
      <dgm:prSet/>
      <dgm:spPr/>
      <dgm:t>
        <a:bodyPr/>
        <a:lstStyle/>
        <a:p>
          <a:endParaRPr lang="en-US"/>
        </a:p>
      </dgm:t>
    </dgm:pt>
    <dgm:pt modelId="{871CA07C-E149-4035-8B76-976AFB492CDC}" type="sibTrans" cxnId="{6B76B1EA-00EA-495C-BA4B-1AE8E3ADDE56}">
      <dgm:prSet/>
      <dgm:spPr/>
      <dgm:t>
        <a:bodyPr/>
        <a:lstStyle/>
        <a:p>
          <a:endParaRPr lang="en-US"/>
        </a:p>
      </dgm:t>
    </dgm:pt>
    <dgm:pt modelId="{039E024A-8E15-4752-A705-6653CFB8F1D3}">
      <dgm:prSet phldrT="[Text]"/>
      <dgm:spPr/>
      <dgm:t>
        <a:bodyPr/>
        <a:lstStyle/>
        <a:p>
          <a:endParaRPr lang="en-US"/>
        </a:p>
      </dgm:t>
    </dgm:pt>
    <dgm:pt modelId="{9A854BA7-87A0-4B60-96E7-EADE68439020}" type="parTrans" cxnId="{3E41588F-842A-4652-91BB-3DEF626027FD}">
      <dgm:prSet/>
      <dgm:spPr/>
      <dgm:t>
        <a:bodyPr/>
        <a:lstStyle/>
        <a:p>
          <a:endParaRPr lang="en-US"/>
        </a:p>
      </dgm:t>
    </dgm:pt>
    <dgm:pt modelId="{C7FD060C-D0DE-4EF1-B8E9-E4B2B2394810}" type="sibTrans" cxnId="{3E41588F-842A-4652-91BB-3DEF626027FD}">
      <dgm:prSet/>
      <dgm:spPr/>
      <dgm:t>
        <a:bodyPr/>
        <a:lstStyle/>
        <a:p>
          <a:endParaRPr lang="en-US"/>
        </a:p>
      </dgm:t>
    </dgm:pt>
    <dgm:pt modelId="{D1AD789E-47C1-4C6F-A619-8088B296432A}">
      <dgm:prSet phldrT="[Text]"/>
      <dgm:spPr/>
      <dgm:t>
        <a:bodyPr/>
        <a:lstStyle/>
        <a:p>
          <a:r>
            <a:rPr lang="en-US"/>
            <a:t>Reflective Essay (5 p)</a:t>
          </a:r>
        </a:p>
      </dgm:t>
    </dgm:pt>
    <dgm:pt modelId="{F4A382AE-B316-412B-9F26-AC5BF60ED0AE}" type="parTrans" cxnId="{134A0A65-91B0-47A6-A217-77E6EF703022}">
      <dgm:prSet/>
      <dgm:spPr/>
      <dgm:t>
        <a:bodyPr/>
        <a:lstStyle/>
        <a:p>
          <a:endParaRPr lang="en-US"/>
        </a:p>
      </dgm:t>
    </dgm:pt>
    <dgm:pt modelId="{7036D162-776A-4103-AAB4-51BB4B46E716}" type="sibTrans" cxnId="{134A0A65-91B0-47A6-A217-77E6EF703022}">
      <dgm:prSet/>
      <dgm:spPr/>
      <dgm:t>
        <a:bodyPr/>
        <a:lstStyle/>
        <a:p>
          <a:endParaRPr lang="en-US"/>
        </a:p>
      </dgm:t>
    </dgm:pt>
    <dgm:pt modelId="{7B242BFC-98DC-428F-B0B8-D7D134F453C9}">
      <dgm:prSet phldrT="[Text]"/>
      <dgm:spPr/>
      <dgm:t>
        <a:bodyPr/>
        <a:lstStyle/>
        <a:p>
          <a:r>
            <a:rPr lang="en-US"/>
            <a:t>Curriculum Vitae (15-30 p)</a:t>
          </a:r>
        </a:p>
      </dgm:t>
    </dgm:pt>
    <dgm:pt modelId="{651E55D8-60D8-4276-BBDC-0DAFCD364996}" type="parTrans" cxnId="{03FF876E-2DC6-416C-802F-DAC7DFD35930}">
      <dgm:prSet/>
      <dgm:spPr/>
      <dgm:t>
        <a:bodyPr/>
        <a:lstStyle/>
        <a:p>
          <a:endParaRPr lang="en-US"/>
        </a:p>
      </dgm:t>
    </dgm:pt>
    <dgm:pt modelId="{74D74B7E-2FC3-4CFD-9C61-64AE1DC8F321}" type="sibTrans" cxnId="{03FF876E-2DC6-416C-802F-DAC7DFD35930}">
      <dgm:prSet/>
      <dgm:spPr/>
      <dgm:t>
        <a:bodyPr/>
        <a:lstStyle/>
        <a:p>
          <a:endParaRPr lang="en-US"/>
        </a:p>
      </dgm:t>
    </dgm:pt>
    <dgm:pt modelId="{965FFB97-0ECD-417E-A5CE-CA3366700BFE}">
      <dgm:prSet phldrT="[Text]"/>
      <dgm:spPr/>
      <dgm:t>
        <a:bodyPr/>
        <a:lstStyle/>
        <a:p>
          <a:r>
            <a:rPr lang="en-US"/>
            <a:t>External Reviewers / Letters (15 p)</a:t>
          </a:r>
        </a:p>
      </dgm:t>
    </dgm:pt>
    <dgm:pt modelId="{4B125F10-71CB-47C5-AAD7-57CBAB47B094}" type="parTrans" cxnId="{F01C5003-0C03-44B1-A392-23D2898B3C86}">
      <dgm:prSet/>
      <dgm:spPr/>
      <dgm:t>
        <a:bodyPr/>
        <a:lstStyle/>
        <a:p>
          <a:endParaRPr lang="en-US"/>
        </a:p>
      </dgm:t>
    </dgm:pt>
    <dgm:pt modelId="{DBB2A705-3971-4FF3-B729-074DD3AB3604}" type="sibTrans" cxnId="{F01C5003-0C03-44B1-A392-23D2898B3C86}">
      <dgm:prSet/>
      <dgm:spPr/>
      <dgm:t>
        <a:bodyPr/>
        <a:lstStyle/>
        <a:p>
          <a:endParaRPr lang="en-US"/>
        </a:p>
      </dgm:t>
    </dgm:pt>
    <dgm:pt modelId="{F7A02AAD-1570-4FB8-8A96-A4424895D63C}">
      <dgm:prSet phldrT="[Text]"/>
      <dgm:spPr/>
      <dgm:t>
        <a:bodyPr/>
        <a:lstStyle/>
        <a:p>
          <a:r>
            <a:rPr lang="en-US"/>
            <a:t>Annual Reviews (25-30 p)</a:t>
          </a:r>
        </a:p>
      </dgm:t>
    </dgm:pt>
    <dgm:pt modelId="{452EB4F2-626C-4809-99F3-B3A3789DBA0E}" type="parTrans" cxnId="{447A9407-A956-46A8-BD65-65FFDE12487C}">
      <dgm:prSet/>
      <dgm:spPr/>
      <dgm:t>
        <a:bodyPr/>
        <a:lstStyle/>
        <a:p>
          <a:endParaRPr lang="en-US"/>
        </a:p>
      </dgm:t>
    </dgm:pt>
    <dgm:pt modelId="{C474A880-B47A-4BB0-BE87-465616B8FEFE}" type="sibTrans" cxnId="{447A9407-A956-46A8-BD65-65FFDE12487C}">
      <dgm:prSet/>
      <dgm:spPr/>
      <dgm:t>
        <a:bodyPr/>
        <a:lstStyle/>
        <a:p>
          <a:endParaRPr lang="en-US"/>
        </a:p>
      </dgm:t>
    </dgm:pt>
    <dgm:pt modelId="{90EE7781-6266-4E2E-A738-86576CF060AC}">
      <dgm:prSet phldrT="[Text]"/>
      <dgm:spPr/>
      <dgm:t>
        <a:bodyPr/>
        <a:lstStyle/>
        <a:p>
          <a:r>
            <a:rPr lang="en-US"/>
            <a:t>COVID-19 Impact Statement (optional)</a:t>
          </a:r>
        </a:p>
      </dgm:t>
    </dgm:pt>
    <dgm:pt modelId="{484F0CD4-7C64-4B82-ABD2-45F68742F7DD}" type="parTrans" cxnId="{88E66BED-5D64-40D2-8046-243F769560EA}">
      <dgm:prSet/>
      <dgm:spPr/>
      <dgm:t>
        <a:bodyPr/>
        <a:lstStyle/>
        <a:p>
          <a:endParaRPr lang="en-US"/>
        </a:p>
      </dgm:t>
    </dgm:pt>
    <dgm:pt modelId="{FFBFD4FB-68EF-450B-B7E9-E9792FAA8311}" type="sibTrans" cxnId="{88E66BED-5D64-40D2-8046-243F769560EA}">
      <dgm:prSet/>
      <dgm:spPr/>
      <dgm:t>
        <a:bodyPr/>
        <a:lstStyle/>
        <a:p>
          <a:endParaRPr lang="en-US"/>
        </a:p>
      </dgm:t>
    </dgm:pt>
    <dgm:pt modelId="{05DC7C43-9C27-4B44-999F-B4FC6FBEE5D6}">
      <dgm:prSet phldrT="[Text]"/>
      <dgm:spPr/>
      <dgm:t>
        <a:bodyPr/>
        <a:lstStyle/>
        <a:p>
          <a:r>
            <a:rPr lang="en-US" dirty="0"/>
            <a:t>Academic Portfolio (375p upper limit; &lt;300 p better goal, &lt;200p even better)  </a:t>
          </a:r>
          <a:r>
            <a:rPr lang="en-US" b="1" dirty="0"/>
            <a:t>New FT suggestion: 100 page with the essay</a:t>
          </a:r>
        </a:p>
      </dgm:t>
    </dgm:pt>
    <dgm:pt modelId="{3FECC64D-8E24-4A99-A907-B9EC4224F916}" type="parTrans" cxnId="{91FEC9E7-8B72-4239-94E0-379BD6778A16}">
      <dgm:prSet/>
      <dgm:spPr/>
      <dgm:t>
        <a:bodyPr/>
        <a:lstStyle/>
        <a:p>
          <a:endParaRPr lang="en-US"/>
        </a:p>
      </dgm:t>
    </dgm:pt>
    <dgm:pt modelId="{07A3B378-B176-4A9A-8037-B46BB0DB9A81}" type="sibTrans" cxnId="{91FEC9E7-8B72-4239-94E0-379BD6778A16}">
      <dgm:prSet/>
      <dgm:spPr/>
      <dgm:t>
        <a:bodyPr/>
        <a:lstStyle/>
        <a:p>
          <a:endParaRPr lang="en-US"/>
        </a:p>
      </dgm:t>
    </dgm:pt>
    <dgm:pt modelId="{756BFF24-3130-4703-832C-573D5B44414D}" type="pres">
      <dgm:prSet presAssocID="{3ED4D29D-A6AF-4AE7-83ED-CBF7AF378110}" presName="vert0" presStyleCnt="0">
        <dgm:presLayoutVars>
          <dgm:dir/>
          <dgm:animOne val="branch"/>
          <dgm:animLvl val="lvl"/>
        </dgm:presLayoutVars>
      </dgm:prSet>
      <dgm:spPr/>
    </dgm:pt>
    <dgm:pt modelId="{F2F8A624-B0ED-43CF-99E5-C648AB63FF33}" type="pres">
      <dgm:prSet presAssocID="{78B3A6C6-EC46-43D8-ADC1-B868D6747104}" presName="thickLine" presStyleLbl="alignNode1" presStyleIdx="0" presStyleCnt="1"/>
      <dgm:spPr/>
    </dgm:pt>
    <dgm:pt modelId="{8C409E85-48DB-410B-B809-6797E259F4C6}" type="pres">
      <dgm:prSet presAssocID="{78B3A6C6-EC46-43D8-ADC1-B868D6747104}" presName="horz1" presStyleCnt="0"/>
      <dgm:spPr/>
    </dgm:pt>
    <dgm:pt modelId="{F28858B3-9061-4B39-9285-4E384622710D}" type="pres">
      <dgm:prSet presAssocID="{78B3A6C6-EC46-43D8-ADC1-B868D6747104}" presName="tx1" presStyleLbl="revTx" presStyleIdx="0" presStyleCnt="9"/>
      <dgm:spPr/>
    </dgm:pt>
    <dgm:pt modelId="{0262777E-A317-441B-8E67-CFCA39D46378}" type="pres">
      <dgm:prSet presAssocID="{78B3A6C6-EC46-43D8-ADC1-B868D6747104}" presName="vert1" presStyleCnt="0"/>
      <dgm:spPr/>
    </dgm:pt>
    <dgm:pt modelId="{4C8C4F23-C458-4200-8863-E936E6175DD2}" type="pres">
      <dgm:prSet presAssocID="{31B1A384-2F4B-421F-B5DC-968635924148}" presName="vertSpace2a" presStyleCnt="0"/>
      <dgm:spPr/>
    </dgm:pt>
    <dgm:pt modelId="{583EF5E8-E2F8-4472-8A45-24FE10512292}" type="pres">
      <dgm:prSet presAssocID="{31B1A384-2F4B-421F-B5DC-968635924148}" presName="horz2" presStyleCnt="0"/>
      <dgm:spPr/>
    </dgm:pt>
    <dgm:pt modelId="{CAAAAB66-8F81-4DF7-ACC9-08D92A10A835}" type="pres">
      <dgm:prSet presAssocID="{31B1A384-2F4B-421F-B5DC-968635924148}" presName="horzSpace2" presStyleCnt="0"/>
      <dgm:spPr/>
    </dgm:pt>
    <dgm:pt modelId="{8CCBA81D-6DB3-4260-B017-19590056F606}" type="pres">
      <dgm:prSet presAssocID="{31B1A384-2F4B-421F-B5DC-968635924148}" presName="tx2" presStyleLbl="revTx" presStyleIdx="1" presStyleCnt="9"/>
      <dgm:spPr/>
    </dgm:pt>
    <dgm:pt modelId="{5F173E58-7C90-4BA2-8651-3ABAA90E451B}" type="pres">
      <dgm:prSet presAssocID="{31B1A384-2F4B-421F-B5DC-968635924148}" presName="vert2" presStyleCnt="0"/>
      <dgm:spPr/>
    </dgm:pt>
    <dgm:pt modelId="{0BED31A2-062A-4557-A5A6-4641BFA59B04}" type="pres">
      <dgm:prSet presAssocID="{31B1A384-2F4B-421F-B5DC-968635924148}" presName="thinLine2b" presStyleLbl="callout" presStyleIdx="0" presStyleCnt="8" custLinFactNeighborX="-316" custLinFactNeighborY="-62581"/>
      <dgm:spPr/>
    </dgm:pt>
    <dgm:pt modelId="{6251AE9F-19B4-4717-A80E-B1C6ED1B908A}" type="pres">
      <dgm:prSet presAssocID="{31B1A384-2F4B-421F-B5DC-968635924148}" presName="vertSpace2b" presStyleCnt="0"/>
      <dgm:spPr/>
    </dgm:pt>
    <dgm:pt modelId="{21D514DC-81DF-4EA3-B39D-FCD3D862150D}" type="pres">
      <dgm:prSet presAssocID="{039E024A-8E15-4752-A705-6653CFB8F1D3}" presName="horz2" presStyleCnt="0"/>
      <dgm:spPr/>
    </dgm:pt>
    <dgm:pt modelId="{1303882D-D660-4C6C-9B3F-5AA655C8E541}" type="pres">
      <dgm:prSet presAssocID="{039E024A-8E15-4752-A705-6653CFB8F1D3}" presName="horzSpace2" presStyleCnt="0"/>
      <dgm:spPr/>
    </dgm:pt>
    <dgm:pt modelId="{06F0F66B-195F-43B2-BCBC-5D39392C699F}" type="pres">
      <dgm:prSet presAssocID="{039E024A-8E15-4752-A705-6653CFB8F1D3}" presName="tx2" presStyleLbl="revTx" presStyleIdx="2" presStyleCnt="9"/>
      <dgm:spPr/>
    </dgm:pt>
    <dgm:pt modelId="{0B1C10D3-598B-4C9D-92AE-46E1405CEA66}" type="pres">
      <dgm:prSet presAssocID="{039E024A-8E15-4752-A705-6653CFB8F1D3}" presName="vert2" presStyleCnt="0"/>
      <dgm:spPr/>
    </dgm:pt>
    <dgm:pt modelId="{0E7842B7-1DAB-4F4F-95A3-6FF176FC1D6F}" type="pres">
      <dgm:prSet presAssocID="{039E024A-8E15-4752-A705-6653CFB8F1D3}" presName="thinLine2b" presStyleLbl="callout" presStyleIdx="1" presStyleCnt="8"/>
      <dgm:spPr/>
    </dgm:pt>
    <dgm:pt modelId="{65382C4D-6605-42B5-A32A-BE7D987CE135}" type="pres">
      <dgm:prSet presAssocID="{039E024A-8E15-4752-A705-6653CFB8F1D3}" presName="vertSpace2b" presStyleCnt="0"/>
      <dgm:spPr/>
    </dgm:pt>
    <dgm:pt modelId="{5C052ACD-29ED-431E-80BE-8828B9FADFA2}" type="pres">
      <dgm:prSet presAssocID="{D1AD789E-47C1-4C6F-A619-8088B296432A}" presName="horz2" presStyleCnt="0"/>
      <dgm:spPr/>
    </dgm:pt>
    <dgm:pt modelId="{07411223-B935-4646-92BE-CB9233A8613A}" type="pres">
      <dgm:prSet presAssocID="{D1AD789E-47C1-4C6F-A619-8088B296432A}" presName="horzSpace2" presStyleCnt="0"/>
      <dgm:spPr/>
    </dgm:pt>
    <dgm:pt modelId="{CF8827F0-6B56-4D58-BD85-CEA0B9BEED3D}" type="pres">
      <dgm:prSet presAssocID="{D1AD789E-47C1-4C6F-A619-8088B296432A}" presName="tx2" presStyleLbl="revTx" presStyleIdx="3" presStyleCnt="9" custLinFactY="-5298" custLinFactNeighborX="274" custLinFactNeighborY="-100000"/>
      <dgm:spPr/>
    </dgm:pt>
    <dgm:pt modelId="{41AA0629-2C6B-49DC-AD66-84A489618A05}" type="pres">
      <dgm:prSet presAssocID="{D1AD789E-47C1-4C6F-A619-8088B296432A}" presName="vert2" presStyleCnt="0"/>
      <dgm:spPr/>
    </dgm:pt>
    <dgm:pt modelId="{6A1C418D-9FFE-4C6C-A731-B82A0E30CEDC}" type="pres">
      <dgm:prSet presAssocID="{D1AD789E-47C1-4C6F-A619-8088B296432A}" presName="thinLine2b" presStyleLbl="callout" presStyleIdx="2" presStyleCnt="8"/>
      <dgm:spPr/>
    </dgm:pt>
    <dgm:pt modelId="{E15882F7-266A-4EB9-8D15-A591B00B8CD3}" type="pres">
      <dgm:prSet presAssocID="{D1AD789E-47C1-4C6F-A619-8088B296432A}" presName="vertSpace2b" presStyleCnt="0"/>
      <dgm:spPr/>
    </dgm:pt>
    <dgm:pt modelId="{1F9108F6-7006-488D-A3D3-8DA08C7AE1C4}" type="pres">
      <dgm:prSet presAssocID="{7B242BFC-98DC-428F-B0B8-D7D134F453C9}" presName="horz2" presStyleCnt="0"/>
      <dgm:spPr/>
    </dgm:pt>
    <dgm:pt modelId="{9F6B565C-5226-4DD2-904E-9B90C8631685}" type="pres">
      <dgm:prSet presAssocID="{7B242BFC-98DC-428F-B0B8-D7D134F453C9}" presName="horzSpace2" presStyleCnt="0"/>
      <dgm:spPr/>
    </dgm:pt>
    <dgm:pt modelId="{38A363BA-823C-415A-9AB4-9C14205D0DD9}" type="pres">
      <dgm:prSet presAssocID="{7B242BFC-98DC-428F-B0B8-D7D134F453C9}" presName="tx2" presStyleLbl="revTx" presStyleIdx="4" presStyleCnt="9" custLinFactY="-4687" custLinFactNeighborX="-322" custLinFactNeighborY="-100000"/>
      <dgm:spPr/>
    </dgm:pt>
    <dgm:pt modelId="{96D27161-E1E1-4E1A-B844-B3C832FBB49E}" type="pres">
      <dgm:prSet presAssocID="{7B242BFC-98DC-428F-B0B8-D7D134F453C9}" presName="vert2" presStyleCnt="0"/>
      <dgm:spPr/>
    </dgm:pt>
    <dgm:pt modelId="{8EAA70C3-4EED-42F6-85A4-3A005BD922F0}" type="pres">
      <dgm:prSet presAssocID="{7B242BFC-98DC-428F-B0B8-D7D134F453C9}" presName="thinLine2b" presStyleLbl="callout" presStyleIdx="3" presStyleCnt="8"/>
      <dgm:spPr/>
    </dgm:pt>
    <dgm:pt modelId="{56364B32-2CA9-4822-B86D-058EB638975B}" type="pres">
      <dgm:prSet presAssocID="{7B242BFC-98DC-428F-B0B8-D7D134F453C9}" presName="vertSpace2b" presStyleCnt="0"/>
      <dgm:spPr/>
    </dgm:pt>
    <dgm:pt modelId="{7D11EC45-FB15-4D39-BE1E-3DF2B13FC584}" type="pres">
      <dgm:prSet presAssocID="{965FFB97-0ECD-417E-A5CE-CA3366700BFE}" presName="horz2" presStyleCnt="0"/>
      <dgm:spPr/>
    </dgm:pt>
    <dgm:pt modelId="{1AC3F83D-6EF0-44B7-969A-1DD7E230FFAA}" type="pres">
      <dgm:prSet presAssocID="{965FFB97-0ECD-417E-A5CE-CA3366700BFE}" presName="horzSpace2" presStyleCnt="0"/>
      <dgm:spPr/>
    </dgm:pt>
    <dgm:pt modelId="{FC66F4F8-16ED-49DE-81CC-140F4EF34144}" type="pres">
      <dgm:prSet presAssocID="{965FFB97-0ECD-417E-A5CE-CA3366700BFE}" presName="tx2" presStyleLbl="revTx" presStyleIdx="5" presStyleCnt="9" custLinFactNeighborX="322" custLinFactNeighborY="3083"/>
      <dgm:spPr/>
    </dgm:pt>
    <dgm:pt modelId="{B64ACEE3-E3D2-4DE1-A0B4-18898232C18B}" type="pres">
      <dgm:prSet presAssocID="{965FFB97-0ECD-417E-A5CE-CA3366700BFE}" presName="vert2" presStyleCnt="0"/>
      <dgm:spPr/>
    </dgm:pt>
    <dgm:pt modelId="{A551244A-CB9A-423F-90D9-4978290C6DB1}" type="pres">
      <dgm:prSet presAssocID="{965FFB97-0ECD-417E-A5CE-CA3366700BFE}" presName="thinLine2b" presStyleLbl="callout" presStyleIdx="4" presStyleCnt="8"/>
      <dgm:spPr/>
    </dgm:pt>
    <dgm:pt modelId="{8F81C43F-78D4-4F7A-A6B7-AC865C7812E0}" type="pres">
      <dgm:prSet presAssocID="{965FFB97-0ECD-417E-A5CE-CA3366700BFE}" presName="vertSpace2b" presStyleCnt="0"/>
      <dgm:spPr/>
    </dgm:pt>
    <dgm:pt modelId="{34873823-17AB-43A4-95FA-44793E583C02}" type="pres">
      <dgm:prSet presAssocID="{F7A02AAD-1570-4FB8-8A96-A4424895D63C}" presName="horz2" presStyleCnt="0"/>
      <dgm:spPr/>
    </dgm:pt>
    <dgm:pt modelId="{D7A19FB3-A48D-46C5-B8C0-BBF96FA2D427}" type="pres">
      <dgm:prSet presAssocID="{F7A02AAD-1570-4FB8-8A96-A4424895D63C}" presName="horzSpace2" presStyleCnt="0"/>
      <dgm:spPr/>
    </dgm:pt>
    <dgm:pt modelId="{1AC85845-E345-46DB-969B-6E449799C2FA}" type="pres">
      <dgm:prSet presAssocID="{F7A02AAD-1570-4FB8-8A96-A4424895D63C}" presName="tx2" presStyleLbl="revTx" presStyleIdx="6" presStyleCnt="9" custLinFactY="-100000" custLinFactNeighborX="0" custLinFactNeighborY="-109840"/>
      <dgm:spPr/>
    </dgm:pt>
    <dgm:pt modelId="{EB2018D3-4B20-41E6-8A41-EC26A1534877}" type="pres">
      <dgm:prSet presAssocID="{F7A02AAD-1570-4FB8-8A96-A4424895D63C}" presName="vert2" presStyleCnt="0"/>
      <dgm:spPr/>
    </dgm:pt>
    <dgm:pt modelId="{E8AFFF63-6B52-4868-BB6F-F532CEA11B8E}" type="pres">
      <dgm:prSet presAssocID="{F7A02AAD-1570-4FB8-8A96-A4424895D63C}" presName="thinLine2b" presStyleLbl="callout" presStyleIdx="5" presStyleCnt="8"/>
      <dgm:spPr/>
    </dgm:pt>
    <dgm:pt modelId="{F1E79C23-D4D4-446A-95B0-42C859EB6100}" type="pres">
      <dgm:prSet presAssocID="{F7A02AAD-1570-4FB8-8A96-A4424895D63C}" presName="vertSpace2b" presStyleCnt="0"/>
      <dgm:spPr/>
    </dgm:pt>
    <dgm:pt modelId="{888A8B33-AE00-4AA0-BF4F-A9F89CCEB9AA}" type="pres">
      <dgm:prSet presAssocID="{90EE7781-6266-4E2E-A738-86576CF060AC}" presName="horz2" presStyleCnt="0"/>
      <dgm:spPr/>
    </dgm:pt>
    <dgm:pt modelId="{A4D45636-A3B3-4838-BD82-5A1B0B5832F4}" type="pres">
      <dgm:prSet presAssocID="{90EE7781-6266-4E2E-A738-86576CF060AC}" presName="horzSpace2" presStyleCnt="0"/>
      <dgm:spPr/>
    </dgm:pt>
    <dgm:pt modelId="{10D7D3A3-5205-4F56-9EC5-72A60BCBA855}" type="pres">
      <dgm:prSet presAssocID="{90EE7781-6266-4E2E-A738-86576CF060AC}" presName="tx2" presStyleLbl="revTx" presStyleIdx="7" presStyleCnt="9" custLinFactY="-133" custLinFactNeighborX="322" custLinFactNeighborY="-100000"/>
      <dgm:spPr/>
    </dgm:pt>
    <dgm:pt modelId="{C46415A8-DA8A-49F2-A1AC-92875683811E}" type="pres">
      <dgm:prSet presAssocID="{90EE7781-6266-4E2E-A738-86576CF060AC}" presName="vert2" presStyleCnt="0"/>
      <dgm:spPr/>
    </dgm:pt>
    <dgm:pt modelId="{37DC3EF5-9F27-4363-8A0D-63131CF6AC29}" type="pres">
      <dgm:prSet presAssocID="{90EE7781-6266-4E2E-A738-86576CF060AC}" presName="thinLine2b" presStyleLbl="callout" presStyleIdx="6" presStyleCnt="8"/>
      <dgm:spPr/>
    </dgm:pt>
    <dgm:pt modelId="{C7AA6C1E-3EB3-48DB-A92C-A3533ADF90C0}" type="pres">
      <dgm:prSet presAssocID="{90EE7781-6266-4E2E-A738-86576CF060AC}" presName="vertSpace2b" presStyleCnt="0"/>
      <dgm:spPr/>
    </dgm:pt>
    <dgm:pt modelId="{8CCB4883-61B6-42F5-98ED-C49A97BAA8D3}" type="pres">
      <dgm:prSet presAssocID="{05DC7C43-9C27-4B44-999F-B4FC6FBEE5D6}" presName="horz2" presStyleCnt="0"/>
      <dgm:spPr/>
    </dgm:pt>
    <dgm:pt modelId="{31982521-A284-4E89-83C9-F70F02EBD3D4}" type="pres">
      <dgm:prSet presAssocID="{05DC7C43-9C27-4B44-999F-B4FC6FBEE5D6}" presName="horzSpace2" presStyleCnt="0"/>
      <dgm:spPr/>
    </dgm:pt>
    <dgm:pt modelId="{91D14168-597D-49DA-A5E8-EAAF3F4EA0EA}" type="pres">
      <dgm:prSet presAssocID="{05DC7C43-9C27-4B44-999F-B4FC6FBEE5D6}" presName="tx2" presStyleLbl="revTx" presStyleIdx="8" presStyleCnt="9" custLinFactY="-15779" custLinFactNeighborX="107" custLinFactNeighborY="-100000"/>
      <dgm:spPr/>
    </dgm:pt>
    <dgm:pt modelId="{3D6A468F-7DAC-4F23-9EFD-2B106DC2B5F7}" type="pres">
      <dgm:prSet presAssocID="{05DC7C43-9C27-4B44-999F-B4FC6FBEE5D6}" presName="vert2" presStyleCnt="0"/>
      <dgm:spPr/>
    </dgm:pt>
    <dgm:pt modelId="{47397585-C3C6-49C8-B438-EA0C50EBA79D}" type="pres">
      <dgm:prSet presAssocID="{05DC7C43-9C27-4B44-999F-B4FC6FBEE5D6}" presName="thinLine2b" presStyleLbl="callout" presStyleIdx="7" presStyleCnt="8"/>
      <dgm:spPr/>
    </dgm:pt>
    <dgm:pt modelId="{7A6E0135-491F-4C06-B966-39021C74E897}" type="pres">
      <dgm:prSet presAssocID="{05DC7C43-9C27-4B44-999F-B4FC6FBEE5D6}" presName="vertSpace2b" presStyleCnt="0"/>
      <dgm:spPr/>
    </dgm:pt>
  </dgm:ptLst>
  <dgm:cxnLst>
    <dgm:cxn modelId="{F01C5003-0C03-44B1-A392-23D2898B3C86}" srcId="{78B3A6C6-EC46-43D8-ADC1-B868D6747104}" destId="{965FFB97-0ECD-417E-A5CE-CA3366700BFE}" srcOrd="4" destOrd="0" parTransId="{4B125F10-71CB-47C5-AAD7-57CBAB47B094}" sibTransId="{DBB2A705-3971-4FF3-B729-074DD3AB3604}"/>
    <dgm:cxn modelId="{447A9407-A956-46A8-BD65-65FFDE12487C}" srcId="{78B3A6C6-EC46-43D8-ADC1-B868D6747104}" destId="{F7A02AAD-1570-4FB8-8A96-A4424895D63C}" srcOrd="5" destOrd="0" parTransId="{452EB4F2-626C-4809-99F3-B3A3789DBA0E}" sibTransId="{C474A880-B47A-4BB0-BE87-465616B8FEFE}"/>
    <dgm:cxn modelId="{1982862E-5A8F-4AEC-9B15-90991700F3FA}" type="presOf" srcId="{78B3A6C6-EC46-43D8-ADC1-B868D6747104}" destId="{F28858B3-9061-4B39-9285-4E384622710D}" srcOrd="0" destOrd="0" presId="urn:microsoft.com/office/officeart/2008/layout/LinedList"/>
    <dgm:cxn modelId="{2395C133-A8AC-435E-BCAC-B52B25DA13B1}" type="presOf" srcId="{05DC7C43-9C27-4B44-999F-B4FC6FBEE5D6}" destId="{91D14168-597D-49DA-A5E8-EAAF3F4EA0EA}" srcOrd="0" destOrd="0" presId="urn:microsoft.com/office/officeart/2008/layout/LinedList"/>
    <dgm:cxn modelId="{915AD544-F40D-4083-BF69-B5D473D82C86}" type="presOf" srcId="{90EE7781-6266-4E2E-A738-86576CF060AC}" destId="{10D7D3A3-5205-4F56-9EC5-72A60BCBA855}" srcOrd="0" destOrd="0" presId="urn:microsoft.com/office/officeart/2008/layout/LinedList"/>
    <dgm:cxn modelId="{134A0A65-91B0-47A6-A217-77E6EF703022}" srcId="{78B3A6C6-EC46-43D8-ADC1-B868D6747104}" destId="{D1AD789E-47C1-4C6F-A619-8088B296432A}" srcOrd="2" destOrd="0" parTransId="{F4A382AE-B316-412B-9F26-AC5BF60ED0AE}" sibTransId="{7036D162-776A-4103-AAB4-51BB4B46E716}"/>
    <dgm:cxn modelId="{B341DD67-4701-43B8-B593-55C0146F2E40}" type="presOf" srcId="{D1AD789E-47C1-4C6F-A619-8088B296432A}" destId="{CF8827F0-6B56-4D58-BD85-CEA0B9BEED3D}" srcOrd="0" destOrd="0" presId="urn:microsoft.com/office/officeart/2008/layout/LinedList"/>
    <dgm:cxn modelId="{03FF876E-2DC6-416C-802F-DAC7DFD35930}" srcId="{78B3A6C6-EC46-43D8-ADC1-B868D6747104}" destId="{7B242BFC-98DC-428F-B0B8-D7D134F453C9}" srcOrd="3" destOrd="0" parTransId="{651E55D8-60D8-4276-BBDC-0DAFCD364996}" sibTransId="{74D74B7E-2FC3-4CFD-9C61-64AE1DC8F321}"/>
    <dgm:cxn modelId="{F13A3657-A7F6-4791-A7CE-A1F14437E998}" type="presOf" srcId="{31B1A384-2F4B-421F-B5DC-968635924148}" destId="{8CCBA81D-6DB3-4260-B017-19590056F606}" srcOrd="0" destOrd="0" presId="urn:microsoft.com/office/officeart/2008/layout/LinedList"/>
    <dgm:cxn modelId="{307E767E-4B6E-4A49-AE10-15F127A6189B}" type="presOf" srcId="{3ED4D29D-A6AF-4AE7-83ED-CBF7AF378110}" destId="{756BFF24-3130-4703-832C-573D5B44414D}" srcOrd="0" destOrd="0" presId="urn:microsoft.com/office/officeart/2008/layout/LinedList"/>
    <dgm:cxn modelId="{3E41588F-842A-4652-91BB-3DEF626027FD}" srcId="{78B3A6C6-EC46-43D8-ADC1-B868D6747104}" destId="{039E024A-8E15-4752-A705-6653CFB8F1D3}" srcOrd="1" destOrd="0" parTransId="{9A854BA7-87A0-4B60-96E7-EADE68439020}" sibTransId="{C7FD060C-D0DE-4EF1-B8E9-E4B2B2394810}"/>
    <dgm:cxn modelId="{15399FA1-4C77-4D7C-9690-CBE66D25BA88}" type="presOf" srcId="{039E024A-8E15-4752-A705-6653CFB8F1D3}" destId="{06F0F66B-195F-43B2-BCBC-5D39392C699F}" srcOrd="0" destOrd="0" presId="urn:microsoft.com/office/officeart/2008/layout/LinedList"/>
    <dgm:cxn modelId="{5C3917B5-9B7A-46B1-8742-A9FF745EE36A}" type="presOf" srcId="{F7A02AAD-1570-4FB8-8A96-A4424895D63C}" destId="{1AC85845-E345-46DB-969B-6E449799C2FA}" srcOrd="0" destOrd="0" presId="urn:microsoft.com/office/officeart/2008/layout/LinedList"/>
    <dgm:cxn modelId="{FB6D38BB-FDA9-4BEB-BDF6-AFD78D94C235}" type="presOf" srcId="{965FFB97-0ECD-417E-A5CE-CA3366700BFE}" destId="{FC66F4F8-16ED-49DE-81CC-140F4EF34144}" srcOrd="0" destOrd="0" presId="urn:microsoft.com/office/officeart/2008/layout/LinedList"/>
    <dgm:cxn modelId="{4AD159BC-CC59-48C9-A3FD-29CF699F1438}" type="presOf" srcId="{7B242BFC-98DC-428F-B0B8-D7D134F453C9}" destId="{38A363BA-823C-415A-9AB4-9C14205D0DD9}" srcOrd="0" destOrd="0" presId="urn:microsoft.com/office/officeart/2008/layout/LinedList"/>
    <dgm:cxn modelId="{C65C38C7-F064-448D-9400-20CF6ABC594C}" srcId="{3ED4D29D-A6AF-4AE7-83ED-CBF7AF378110}" destId="{78B3A6C6-EC46-43D8-ADC1-B868D6747104}" srcOrd="0" destOrd="0" parTransId="{60080983-8B11-44E4-BC9A-90FDEC78C910}" sibTransId="{C61056FF-A947-4F77-8A44-C39F089D8D32}"/>
    <dgm:cxn modelId="{91FEC9E7-8B72-4239-94E0-379BD6778A16}" srcId="{78B3A6C6-EC46-43D8-ADC1-B868D6747104}" destId="{05DC7C43-9C27-4B44-999F-B4FC6FBEE5D6}" srcOrd="7" destOrd="0" parTransId="{3FECC64D-8E24-4A99-A907-B9EC4224F916}" sibTransId="{07A3B378-B176-4A9A-8037-B46BB0DB9A81}"/>
    <dgm:cxn modelId="{6B76B1EA-00EA-495C-BA4B-1AE8E3ADDE56}" srcId="{78B3A6C6-EC46-43D8-ADC1-B868D6747104}" destId="{31B1A384-2F4B-421F-B5DC-968635924148}" srcOrd="0" destOrd="0" parTransId="{9749BBDD-3973-458B-8E95-13FC8CE31E8B}" sibTransId="{871CA07C-E149-4035-8B76-976AFB492CDC}"/>
    <dgm:cxn modelId="{88E66BED-5D64-40D2-8046-243F769560EA}" srcId="{78B3A6C6-EC46-43D8-ADC1-B868D6747104}" destId="{90EE7781-6266-4E2E-A738-86576CF060AC}" srcOrd="6" destOrd="0" parTransId="{484F0CD4-7C64-4B82-ABD2-45F68742F7DD}" sibTransId="{FFBFD4FB-68EF-450B-B7E9-E9792FAA8311}"/>
    <dgm:cxn modelId="{137D6002-76C7-4C26-835E-7E871113BC37}" type="presParOf" srcId="{756BFF24-3130-4703-832C-573D5B44414D}" destId="{F2F8A624-B0ED-43CF-99E5-C648AB63FF33}" srcOrd="0" destOrd="0" presId="urn:microsoft.com/office/officeart/2008/layout/LinedList"/>
    <dgm:cxn modelId="{4D3BA212-FCE1-4ABF-9EF3-B74067AA343C}" type="presParOf" srcId="{756BFF24-3130-4703-832C-573D5B44414D}" destId="{8C409E85-48DB-410B-B809-6797E259F4C6}" srcOrd="1" destOrd="0" presId="urn:microsoft.com/office/officeart/2008/layout/LinedList"/>
    <dgm:cxn modelId="{DA6B513D-174C-4701-BDA0-77E34413F8AA}" type="presParOf" srcId="{8C409E85-48DB-410B-B809-6797E259F4C6}" destId="{F28858B3-9061-4B39-9285-4E384622710D}" srcOrd="0" destOrd="0" presId="urn:microsoft.com/office/officeart/2008/layout/LinedList"/>
    <dgm:cxn modelId="{99CE0CBA-50FD-43B7-A30A-33011EB6C40F}" type="presParOf" srcId="{8C409E85-48DB-410B-B809-6797E259F4C6}" destId="{0262777E-A317-441B-8E67-CFCA39D46378}" srcOrd="1" destOrd="0" presId="urn:microsoft.com/office/officeart/2008/layout/LinedList"/>
    <dgm:cxn modelId="{9AD6FBF2-EF48-47A7-BACB-16512D7D2FBE}" type="presParOf" srcId="{0262777E-A317-441B-8E67-CFCA39D46378}" destId="{4C8C4F23-C458-4200-8863-E936E6175DD2}" srcOrd="0" destOrd="0" presId="urn:microsoft.com/office/officeart/2008/layout/LinedList"/>
    <dgm:cxn modelId="{6023225A-2FF7-4803-A9AA-D3962527F29D}" type="presParOf" srcId="{0262777E-A317-441B-8E67-CFCA39D46378}" destId="{583EF5E8-E2F8-4472-8A45-24FE10512292}" srcOrd="1" destOrd="0" presId="urn:microsoft.com/office/officeart/2008/layout/LinedList"/>
    <dgm:cxn modelId="{827A6091-8892-4966-9B76-D8882C9B096F}" type="presParOf" srcId="{583EF5E8-E2F8-4472-8A45-24FE10512292}" destId="{CAAAAB66-8F81-4DF7-ACC9-08D92A10A835}" srcOrd="0" destOrd="0" presId="urn:microsoft.com/office/officeart/2008/layout/LinedList"/>
    <dgm:cxn modelId="{DAE5DF5E-B36B-4D44-944C-58F9AA79F48E}" type="presParOf" srcId="{583EF5E8-E2F8-4472-8A45-24FE10512292}" destId="{8CCBA81D-6DB3-4260-B017-19590056F606}" srcOrd="1" destOrd="0" presId="urn:microsoft.com/office/officeart/2008/layout/LinedList"/>
    <dgm:cxn modelId="{CD0C6C74-B78F-4092-81E4-6AD5B652056E}" type="presParOf" srcId="{583EF5E8-E2F8-4472-8A45-24FE10512292}" destId="{5F173E58-7C90-4BA2-8651-3ABAA90E451B}" srcOrd="2" destOrd="0" presId="urn:microsoft.com/office/officeart/2008/layout/LinedList"/>
    <dgm:cxn modelId="{0FE4FD5F-7FF1-4B78-B0F5-7133B49B172F}" type="presParOf" srcId="{0262777E-A317-441B-8E67-CFCA39D46378}" destId="{0BED31A2-062A-4557-A5A6-4641BFA59B04}" srcOrd="2" destOrd="0" presId="urn:microsoft.com/office/officeart/2008/layout/LinedList"/>
    <dgm:cxn modelId="{8E0F623F-ABB2-4993-99CE-A6D1791FC1AD}" type="presParOf" srcId="{0262777E-A317-441B-8E67-CFCA39D46378}" destId="{6251AE9F-19B4-4717-A80E-B1C6ED1B908A}" srcOrd="3" destOrd="0" presId="urn:microsoft.com/office/officeart/2008/layout/LinedList"/>
    <dgm:cxn modelId="{C3078974-5D5A-41E2-8F05-28DEB369DC19}" type="presParOf" srcId="{0262777E-A317-441B-8E67-CFCA39D46378}" destId="{21D514DC-81DF-4EA3-B39D-FCD3D862150D}" srcOrd="4" destOrd="0" presId="urn:microsoft.com/office/officeart/2008/layout/LinedList"/>
    <dgm:cxn modelId="{88DA1FA9-8074-4760-B42D-2941127EEB41}" type="presParOf" srcId="{21D514DC-81DF-4EA3-B39D-FCD3D862150D}" destId="{1303882D-D660-4C6C-9B3F-5AA655C8E541}" srcOrd="0" destOrd="0" presId="urn:microsoft.com/office/officeart/2008/layout/LinedList"/>
    <dgm:cxn modelId="{0A32CA80-5C01-4006-BA39-3811FB17AB06}" type="presParOf" srcId="{21D514DC-81DF-4EA3-B39D-FCD3D862150D}" destId="{06F0F66B-195F-43B2-BCBC-5D39392C699F}" srcOrd="1" destOrd="0" presId="urn:microsoft.com/office/officeart/2008/layout/LinedList"/>
    <dgm:cxn modelId="{14AB1F2D-5709-49F4-9A07-E03F346205FA}" type="presParOf" srcId="{21D514DC-81DF-4EA3-B39D-FCD3D862150D}" destId="{0B1C10D3-598B-4C9D-92AE-46E1405CEA66}" srcOrd="2" destOrd="0" presId="urn:microsoft.com/office/officeart/2008/layout/LinedList"/>
    <dgm:cxn modelId="{78C50036-B7CD-4223-84BF-5E4727B61E7B}" type="presParOf" srcId="{0262777E-A317-441B-8E67-CFCA39D46378}" destId="{0E7842B7-1DAB-4F4F-95A3-6FF176FC1D6F}" srcOrd="5" destOrd="0" presId="urn:microsoft.com/office/officeart/2008/layout/LinedList"/>
    <dgm:cxn modelId="{CD3BFF1B-9F96-4FD2-BD29-53EB3DBB4D12}" type="presParOf" srcId="{0262777E-A317-441B-8E67-CFCA39D46378}" destId="{65382C4D-6605-42B5-A32A-BE7D987CE135}" srcOrd="6" destOrd="0" presId="urn:microsoft.com/office/officeart/2008/layout/LinedList"/>
    <dgm:cxn modelId="{B4A275D4-025C-49BB-ABEC-6F6653AF5203}" type="presParOf" srcId="{0262777E-A317-441B-8E67-CFCA39D46378}" destId="{5C052ACD-29ED-431E-80BE-8828B9FADFA2}" srcOrd="7" destOrd="0" presId="urn:microsoft.com/office/officeart/2008/layout/LinedList"/>
    <dgm:cxn modelId="{B75FC3C0-85D6-45A3-8518-A4CAEABA4F1A}" type="presParOf" srcId="{5C052ACD-29ED-431E-80BE-8828B9FADFA2}" destId="{07411223-B935-4646-92BE-CB9233A8613A}" srcOrd="0" destOrd="0" presId="urn:microsoft.com/office/officeart/2008/layout/LinedList"/>
    <dgm:cxn modelId="{18DEE11A-F9EF-4C2D-AC6D-6726875F2F4C}" type="presParOf" srcId="{5C052ACD-29ED-431E-80BE-8828B9FADFA2}" destId="{CF8827F0-6B56-4D58-BD85-CEA0B9BEED3D}" srcOrd="1" destOrd="0" presId="urn:microsoft.com/office/officeart/2008/layout/LinedList"/>
    <dgm:cxn modelId="{80BAFDAB-BA08-4F8D-A737-9984C472F990}" type="presParOf" srcId="{5C052ACD-29ED-431E-80BE-8828B9FADFA2}" destId="{41AA0629-2C6B-49DC-AD66-84A489618A05}" srcOrd="2" destOrd="0" presId="urn:microsoft.com/office/officeart/2008/layout/LinedList"/>
    <dgm:cxn modelId="{E6FE7550-111A-457D-94B9-3635A3C02540}" type="presParOf" srcId="{0262777E-A317-441B-8E67-CFCA39D46378}" destId="{6A1C418D-9FFE-4C6C-A731-B82A0E30CEDC}" srcOrd="8" destOrd="0" presId="urn:microsoft.com/office/officeart/2008/layout/LinedList"/>
    <dgm:cxn modelId="{6CF86D98-AAC4-4BC7-BD69-8C6FAE2AAA42}" type="presParOf" srcId="{0262777E-A317-441B-8E67-CFCA39D46378}" destId="{E15882F7-266A-4EB9-8D15-A591B00B8CD3}" srcOrd="9" destOrd="0" presId="urn:microsoft.com/office/officeart/2008/layout/LinedList"/>
    <dgm:cxn modelId="{AB7401DA-97AF-4129-B090-6EC5642565DB}" type="presParOf" srcId="{0262777E-A317-441B-8E67-CFCA39D46378}" destId="{1F9108F6-7006-488D-A3D3-8DA08C7AE1C4}" srcOrd="10" destOrd="0" presId="urn:microsoft.com/office/officeart/2008/layout/LinedList"/>
    <dgm:cxn modelId="{87161BAA-D876-4EAA-99E2-D997608C9DC1}" type="presParOf" srcId="{1F9108F6-7006-488D-A3D3-8DA08C7AE1C4}" destId="{9F6B565C-5226-4DD2-904E-9B90C8631685}" srcOrd="0" destOrd="0" presId="urn:microsoft.com/office/officeart/2008/layout/LinedList"/>
    <dgm:cxn modelId="{4E915CB3-E7E4-4737-8728-7302A382B7E6}" type="presParOf" srcId="{1F9108F6-7006-488D-A3D3-8DA08C7AE1C4}" destId="{38A363BA-823C-415A-9AB4-9C14205D0DD9}" srcOrd="1" destOrd="0" presId="urn:microsoft.com/office/officeart/2008/layout/LinedList"/>
    <dgm:cxn modelId="{F5D1C58B-A5FE-4199-A181-AB0D48F7F10A}" type="presParOf" srcId="{1F9108F6-7006-488D-A3D3-8DA08C7AE1C4}" destId="{96D27161-E1E1-4E1A-B844-B3C832FBB49E}" srcOrd="2" destOrd="0" presId="urn:microsoft.com/office/officeart/2008/layout/LinedList"/>
    <dgm:cxn modelId="{AA670CA1-5491-4F0B-A091-0066BDE22770}" type="presParOf" srcId="{0262777E-A317-441B-8E67-CFCA39D46378}" destId="{8EAA70C3-4EED-42F6-85A4-3A005BD922F0}" srcOrd="11" destOrd="0" presId="urn:microsoft.com/office/officeart/2008/layout/LinedList"/>
    <dgm:cxn modelId="{B9A5C304-76CA-42F4-9994-2F3A1E7E9BBA}" type="presParOf" srcId="{0262777E-A317-441B-8E67-CFCA39D46378}" destId="{56364B32-2CA9-4822-B86D-058EB638975B}" srcOrd="12" destOrd="0" presId="urn:microsoft.com/office/officeart/2008/layout/LinedList"/>
    <dgm:cxn modelId="{F6140F71-A5AD-41A5-98B0-A90B50F2791B}" type="presParOf" srcId="{0262777E-A317-441B-8E67-CFCA39D46378}" destId="{7D11EC45-FB15-4D39-BE1E-3DF2B13FC584}" srcOrd="13" destOrd="0" presId="urn:microsoft.com/office/officeart/2008/layout/LinedList"/>
    <dgm:cxn modelId="{2879E031-CE5D-4C3B-95EF-C60A28E101A9}" type="presParOf" srcId="{7D11EC45-FB15-4D39-BE1E-3DF2B13FC584}" destId="{1AC3F83D-6EF0-44B7-969A-1DD7E230FFAA}" srcOrd="0" destOrd="0" presId="urn:microsoft.com/office/officeart/2008/layout/LinedList"/>
    <dgm:cxn modelId="{7AF76423-62D3-4319-96EB-039C76DECB29}" type="presParOf" srcId="{7D11EC45-FB15-4D39-BE1E-3DF2B13FC584}" destId="{FC66F4F8-16ED-49DE-81CC-140F4EF34144}" srcOrd="1" destOrd="0" presId="urn:microsoft.com/office/officeart/2008/layout/LinedList"/>
    <dgm:cxn modelId="{BCA0AB1E-F16B-4B6A-B286-F9A81BA8BBF7}" type="presParOf" srcId="{7D11EC45-FB15-4D39-BE1E-3DF2B13FC584}" destId="{B64ACEE3-E3D2-4DE1-A0B4-18898232C18B}" srcOrd="2" destOrd="0" presId="urn:microsoft.com/office/officeart/2008/layout/LinedList"/>
    <dgm:cxn modelId="{018A7981-4A4D-418B-8654-0147191F3E49}" type="presParOf" srcId="{0262777E-A317-441B-8E67-CFCA39D46378}" destId="{A551244A-CB9A-423F-90D9-4978290C6DB1}" srcOrd="14" destOrd="0" presId="urn:microsoft.com/office/officeart/2008/layout/LinedList"/>
    <dgm:cxn modelId="{8361A2F6-776C-4309-A448-AA56924184E0}" type="presParOf" srcId="{0262777E-A317-441B-8E67-CFCA39D46378}" destId="{8F81C43F-78D4-4F7A-A6B7-AC865C7812E0}" srcOrd="15" destOrd="0" presId="urn:microsoft.com/office/officeart/2008/layout/LinedList"/>
    <dgm:cxn modelId="{92EC364B-B174-40C0-BC74-C9C3C37E535F}" type="presParOf" srcId="{0262777E-A317-441B-8E67-CFCA39D46378}" destId="{34873823-17AB-43A4-95FA-44793E583C02}" srcOrd="16" destOrd="0" presId="urn:microsoft.com/office/officeart/2008/layout/LinedList"/>
    <dgm:cxn modelId="{F9B8431C-AE29-4441-8373-174E1BCFD786}" type="presParOf" srcId="{34873823-17AB-43A4-95FA-44793E583C02}" destId="{D7A19FB3-A48D-46C5-B8C0-BBF96FA2D427}" srcOrd="0" destOrd="0" presId="urn:microsoft.com/office/officeart/2008/layout/LinedList"/>
    <dgm:cxn modelId="{60A01DC1-871C-484C-8405-D8878E67BA42}" type="presParOf" srcId="{34873823-17AB-43A4-95FA-44793E583C02}" destId="{1AC85845-E345-46DB-969B-6E449799C2FA}" srcOrd="1" destOrd="0" presId="urn:microsoft.com/office/officeart/2008/layout/LinedList"/>
    <dgm:cxn modelId="{B7834785-8E80-4710-8919-93BD1E8A48B6}" type="presParOf" srcId="{34873823-17AB-43A4-95FA-44793E583C02}" destId="{EB2018D3-4B20-41E6-8A41-EC26A1534877}" srcOrd="2" destOrd="0" presId="urn:microsoft.com/office/officeart/2008/layout/LinedList"/>
    <dgm:cxn modelId="{408F578A-3F97-4AE1-8548-B5B09362E2B7}" type="presParOf" srcId="{0262777E-A317-441B-8E67-CFCA39D46378}" destId="{E8AFFF63-6B52-4868-BB6F-F532CEA11B8E}" srcOrd="17" destOrd="0" presId="urn:microsoft.com/office/officeart/2008/layout/LinedList"/>
    <dgm:cxn modelId="{F1DE73C7-1043-445F-99B5-EB52B1B4418E}" type="presParOf" srcId="{0262777E-A317-441B-8E67-CFCA39D46378}" destId="{F1E79C23-D4D4-446A-95B0-42C859EB6100}" srcOrd="18" destOrd="0" presId="urn:microsoft.com/office/officeart/2008/layout/LinedList"/>
    <dgm:cxn modelId="{19064246-2059-4DB1-B2CF-1E64DC1200D7}" type="presParOf" srcId="{0262777E-A317-441B-8E67-CFCA39D46378}" destId="{888A8B33-AE00-4AA0-BF4F-A9F89CCEB9AA}" srcOrd="19" destOrd="0" presId="urn:microsoft.com/office/officeart/2008/layout/LinedList"/>
    <dgm:cxn modelId="{AD02F3B6-16C8-43CA-BA00-CA829FC86959}" type="presParOf" srcId="{888A8B33-AE00-4AA0-BF4F-A9F89CCEB9AA}" destId="{A4D45636-A3B3-4838-BD82-5A1B0B5832F4}" srcOrd="0" destOrd="0" presId="urn:microsoft.com/office/officeart/2008/layout/LinedList"/>
    <dgm:cxn modelId="{3E2FC517-DF03-4675-B92E-2F13953A6BA1}" type="presParOf" srcId="{888A8B33-AE00-4AA0-BF4F-A9F89CCEB9AA}" destId="{10D7D3A3-5205-4F56-9EC5-72A60BCBA855}" srcOrd="1" destOrd="0" presId="urn:microsoft.com/office/officeart/2008/layout/LinedList"/>
    <dgm:cxn modelId="{7A8BD5B9-9520-498B-9969-983D398BFCF7}" type="presParOf" srcId="{888A8B33-AE00-4AA0-BF4F-A9F89CCEB9AA}" destId="{C46415A8-DA8A-49F2-A1AC-92875683811E}" srcOrd="2" destOrd="0" presId="urn:microsoft.com/office/officeart/2008/layout/LinedList"/>
    <dgm:cxn modelId="{5CAB7EA3-89E5-4B78-8400-B61B9D577D52}" type="presParOf" srcId="{0262777E-A317-441B-8E67-CFCA39D46378}" destId="{37DC3EF5-9F27-4363-8A0D-63131CF6AC29}" srcOrd="20" destOrd="0" presId="urn:microsoft.com/office/officeart/2008/layout/LinedList"/>
    <dgm:cxn modelId="{D968D725-5471-47CE-84D2-3BD37139F7E8}" type="presParOf" srcId="{0262777E-A317-441B-8E67-CFCA39D46378}" destId="{C7AA6C1E-3EB3-48DB-A92C-A3533ADF90C0}" srcOrd="21" destOrd="0" presId="urn:microsoft.com/office/officeart/2008/layout/LinedList"/>
    <dgm:cxn modelId="{059943D4-8019-4AA3-9F25-99289377ED31}" type="presParOf" srcId="{0262777E-A317-441B-8E67-CFCA39D46378}" destId="{8CCB4883-61B6-42F5-98ED-C49A97BAA8D3}" srcOrd="22" destOrd="0" presId="urn:microsoft.com/office/officeart/2008/layout/LinedList"/>
    <dgm:cxn modelId="{0C781C83-FA66-4C7A-A9F3-AE16EF6DA0DC}" type="presParOf" srcId="{8CCB4883-61B6-42F5-98ED-C49A97BAA8D3}" destId="{31982521-A284-4E89-83C9-F70F02EBD3D4}" srcOrd="0" destOrd="0" presId="urn:microsoft.com/office/officeart/2008/layout/LinedList"/>
    <dgm:cxn modelId="{A3340E86-C776-4D9E-BBD9-67D35E6DB0BF}" type="presParOf" srcId="{8CCB4883-61B6-42F5-98ED-C49A97BAA8D3}" destId="{91D14168-597D-49DA-A5E8-EAAF3F4EA0EA}" srcOrd="1" destOrd="0" presId="urn:microsoft.com/office/officeart/2008/layout/LinedList"/>
    <dgm:cxn modelId="{F4FCB4A7-E78A-4B34-BA10-6DBCA90B2C28}" type="presParOf" srcId="{8CCB4883-61B6-42F5-98ED-C49A97BAA8D3}" destId="{3D6A468F-7DAC-4F23-9EFD-2B106DC2B5F7}" srcOrd="2" destOrd="0" presId="urn:microsoft.com/office/officeart/2008/layout/LinedList"/>
    <dgm:cxn modelId="{952ACC94-A8C2-4D98-9698-23D8AF53A7F6}" type="presParOf" srcId="{0262777E-A317-441B-8E67-CFCA39D46378}" destId="{47397585-C3C6-49C8-B438-EA0C50EBA79D}" srcOrd="23" destOrd="0" presId="urn:microsoft.com/office/officeart/2008/layout/LinedList"/>
    <dgm:cxn modelId="{7D9AE753-20A4-4B60-B137-6675C5195FE3}" type="presParOf" srcId="{0262777E-A317-441B-8E67-CFCA39D46378}" destId="{7A6E0135-491F-4C06-B966-39021C74E89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02815-DE2C-435E-A6C0-6C92709EE77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1446E46-6B58-4CE9-AD4A-C98709FC6C53}">
      <dgm:prSet phldrT="[Text]"/>
      <dgm:spPr/>
      <dgm:t>
        <a:bodyPr/>
        <a:lstStyle/>
        <a:p>
          <a:r>
            <a:rPr lang="en-US"/>
            <a:t>Effort % / Position Description</a:t>
          </a:r>
        </a:p>
      </dgm:t>
    </dgm:pt>
    <dgm:pt modelId="{948F3B23-FBAB-4937-A42A-AABD82B0FF77}" type="parTrans" cxnId="{BE1BD689-1D7D-4CB2-AA77-136A20ACF4E4}">
      <dgm:prSet/>
      <dgm:spPr/>
      <dgm:t>
        <a:bodyPr/>
        <a:lstStyle/>
        <a:p>
          <a:endParaRPr lang="en-US"/>
        </a:p>
      </dgm:t>
    </dgm:pt>
    <dgm:pt modelId="{F563B6B0-4118-4024-99EE-53E8EBBB3E64}" type="sibTrans" cxnId="{BE1BD689-1D7D-4CB2-AA77-136A20ACF4E4}">
      <dgm:prSet/>
      <dgm:spPr/>
      <dgm:t>
        <a:bodyPr/>
        <a:lstStyle/>
        <a:p>
          <a:endParaRPr lang="en-US"/>
        </a:p>
      </dgm:t>
    </dgm:pt>
    <dgm:pt modelId="{78012CEA-0EA2-49FC-BBC4-8FF1251AC0D0}">
      <dgm:prSet phldrT="[Text]"/>
      <dgm:spPr/>
      <dgm:t>
        <a:bodyPr/>
        <a:lstStyle/>
        <a:p>
          <a:r>
            <a:rPr lang="en-US"/>
            <a:t>Reflective Essay</a:t>
          </a:r>
        </a:p>
      </dgm:t>
    </dgm:pt>
    <dgm:pt modelId="{B38C7C50-DCCB-4E1F-850A-4895BEA59260}" type="parTrans" cxnId="{2076A489-5ECD-4780-BF9C-A4CC573CA5A8}">
      <dgm:prSet/>
      <dgm:spPr/>
      <dgm:t>
        <a:bodyPr/>
        <a:lstStyle/>
        <a:p>
          <a:endParaRPr lang="en-US"/>
        </a:p>
      </dgm:t>
    </dgm:pt>
    <dgm:pt modelId="{0D0ED897-97D5-4C2C-9AD3-30BBC94D4828}" type="sibTrans" cxnId="{2076A489-5ECD-4780-BF9C-A4CC573CA5A8}">
      <dgm:prSet/>
      <dgm:spPr/>
      <dgm:t>
        <a:bodyPr/>
        <a:lstStyle/>
        <a:p>
          <a:endParaRPr lang="en-US"/>
        </a:p>
      </dgm:t>
    </dgm:pt>
    <dgm:pt modelId="{771B4D87-99AC-49A6-A22A-DA8DBF8F2534}">
      <dgm:prSet phldrT="[Text]"/>
      <dgm:spPr/>
      <dgm:t>
        <a:bodyPr/>
        <a:lstStyle/>
        <a:p>
          <a:r>
            <a:rPr lang="en-US"/>
            <a:t>CV</a:t>
          </a:r>
        </a:p>
      </dgm:t>
    </dgm:pt>
    <dgm:pt modelId="{0DD1B85C-7AF4-4E4F-8030-88F9ADF557B8}" type="parTrans" cxnId="{7AD342EE-67C7-4A61-BC81-EB2A369C1C4F}">
      <dgm:prSet/>
      <dgm:spPr/>
      <dgm:t>
        <a:bodyPr/>
        <a:lstStyle/>
        <a:p>
          <a:endParaRPr lang="en-US"/>
        </a:p>
      </dgm:t>
    </dgm:pt>
    <dgm:pt modelId="{C7E38DF8-3C6E-42EC-B937-067F690501F5}" type="sibTrans" cxnId="{7AD342EE-67C7-4A61-BC81-EB2A369C1C4F}">
      <dgm:prSet/>
      <dgm:spPr/>
      <dgm:t>
        <a:bodyPr/>
        <a:lstStyle/>
        <a:p>
          <a:endParaRPr lang="en-US"/>
        </a:p>
      </dgm:t>
    </dgm:pt>
    <dgm:pt modelId="{9FBC4A57-2CA7-4682-B30B-AA831B6E61B1}">
      <dgm:prSet phldrT="[Text]"/>
      <dgm:spPr/>
      <dgm:t>
        <a:bodyPr/>
        <a:lstStyle/>
        <a:p>
          <a:r>
            <a:rPr lang="en-US"/>
            <a:t>Samples of Scholarly Work (if applicable)</a:t>
          </a:r>
        </a:p>
      </dgm:t>
    </dgm:pt>
    <dgm:pt modelId="{B015F583-8CE8-42C7-B2B6-04EF21596602}" type="parTrans" cxnId="{99345E6D-F17B-4033-9724-8E4B165890C7}">
      <dgm:prSet/>
      <dgm:spPr/>
      <dgm:t>
        <a:bodyPr/>
        <a:lstStyle/>
        <a:p>
          <a:endParaRPr lang="en-US"/>
        </a:p>
      </dgm:t>
    </dgm:pt>
    <dgm:pt modelId="{4C6AD0F9-5D95-46E8-8F37-D5536741C5DD}" type="sibTrans" cxnId="{99345E6D-F17B-4033-9724-8E4B165890C7}">
      <dgm:prSet/>
      <dgm:spPr/>
      <dgm:t>
        <a:bodyPr/>
        <a:lstStyle/>
        <a:p>
          <a:endParaRPr lang="en-US"/>
        </a:p>
      </dgm:t>
    </dgm:pt>
    <dgm:pt modelId="{2542A78B-99F9-418D-8DA2-72B814B36EE8}">
      <dgm:prSet phldrT="[Text]"/>
      <dgm:spPr/>
      <dgm:t>
        <a:bodyPr/>
        <a:lstStyle/>
        <a:p>
          <a:r>
            <a:rPr lang="en-US"/>
            <a:t>Evidence of teaching excellence (with major teaching role)</a:t>
          </a:r>
        </a:p>
      </dgm:t>
    </dgm:pt>
    <dgm:pt modelId="{DB1A7DA5-20EC-48FE-A45E-C88D21DBE93A}" type="parTrans" cxnId="{FE39D94F-F6DE-4C41-90CC-F99AC9CA1EAA}">
      <dgm:prSet/>
      <dgm:spPr/>
      <dgm:t>
        <a:bodyPr/>
        <a:lstStyle/>
        <a:p>
          <a:endParaRPr lang="en-US"/>
        </a:p>
      </dgm:t>
    </dgm:pt>
    <dgm:pt modelId="{A135C57D-7530-469B-97DF-97C9ECA3A879}" type="sibTrans" cxnId="{FE39D94F-F6DE-4C41-90CC-F99AC9CA1EAA}">
      <dgm:prSet/>
      <dgm:spPr/>
      <dgm:t>
        <a:bodyPr/>
        <a:lstStyle/>
        <a:p>
          <a:endParaRPr lang="en-US"/>
        </a:p>
      </dgm:t>
    </dgm:pt>
    <dgm:pt modelId="{57867976-CFB8-4C6C-B375-2556E50FAF17}">
      <dgm:prSet phldrT="[Text]"/>
      <dgm:spPr/>
      <dgm:t>
        <a:bodyPr/>
        <a:lstStyle/>
        <a:p>
          <a:r>
            <a:rPr lang="en-US"/>
            <a:t>Updated Department directory webpage</a:t>
          </a:r>
        </a:p>
      </dgm:t>
    </dgm:pt>
    <dgm:pt modelId="{B2556925-6208-46F9-8BE8-DAFC1B2D4962}" type="parTrans" cxnId="{12558E3C-9EA3-4865-8BB3-407A0A0DDAA5}">
      <dgm:prSet/>
      <dgm:spPr/>
      <dgm:t>
        <a:bodyPr/>
        <a:lstStyle/>
        <a:p>
          <a:endParaRPr lang="en-US"/>
        </a:p>
      </dgm:t>
    </dgm:pt>
    <dgm:pt modelId="{4BBDD3FE-A004-4BCC-9CC6-7C6022AEB8BC}" type="sibTrans" cxnId="{12558E3C-9EA3-4865-8BB3-407A0A0DDAA5}">
      <dgm:prSet/>
      <dgm:spPr/>
      <dgm:t>
        <a:bodyPr/>
        <a:lstStyle/>
        <a:p>
          <a:endParaRPr lang="en-US"/>
        </a:p>
      </dgm:t>
    </dgm:pt>
    <dgm:pt modelId="{CF7DFEFF-F062-4D79-86F9-48BA851906BB}" type="pres">
      <dgm:prSet presAssocID="{72D02815-DE2C-435E-A6C0-6C92709EE77C}" presName="linear" presStyleCnt="0">
        <dgm:presLayoutVars>
          <dgm:animLvl val="lvl"/>
          <dgm:resizeHandles val="exact"/>
        </dgm:presLayoutVars>
      </dgm:prSet>
      <dgm:spPr/>
    </dgm:pt>
    <dgm:pt modelId="{7C5ED941-C229-4A78-B78A-16BE6639ADB5}" type="pres">
      <dgm:prSet presAssocID="{81446E46-6B58-4CE9-AD4A-C98709FC6C53}" presName="parentText" presStyleLbl="node1" presStyleIdx="0" presStyleCnt="6" custLinFactY="-27754" custLinFactNeighborY="-100000">
        <dgm:presLayoutVars>
          <dgm:chMax val="0"/>
          <dgm:bulletEnabled val="1"/>
        </dgm:presLayoutVars>
      </dgm:prSet>
      <dgm:spPr/>
    </dgm:pt>
    <dgm:pt modelId="{46D51D7A-988A-4B5F-BBD8-96B7A6EF725C}" type="pres">
      <dgm:prSet presAssocID="{F563B6B0-4118-4024-99EE-53E8EBBB3E64}" presName="spacer" presStyleCnt="0"/>
      <dgm:spPr/>
    </dgm:pt>
    <dgm:pt modelId="{02248742-1DBB-438B-974C-FE61ECD95E91}" type="pres">
      <dgm:prSet presAssocID="{78012CEA-0EA2-49FC-BBC4-8FF1251AC0D0}" presName="parentText" presStyleLbl="node1" presStyleIdx="1" presStyleCnt="6" custLinFactY="-15828" custLinFactNeighborY="-100000">
        <dgm:presLayoutVars>
          <dgm:chMax val="0"/>
          <dgm:bulletEnabled val="1"/>
        </dgm:presLayoutVars>
      </dgm:prSet>
      <dgm:spPr/>
    </dgm:pt>
    <dgm:pt modelId="{40E73FDA-61AE-4372-B64C-E6431A731015}" type="pres">
      <dgm:prSet presAssocID="{0D0ED897-97D5-4C2C-9AD3-30BBC94D4828}" presName="spacer" presStyleCnt="0"/>
      <dgm:spPr/>
    </dgm:pt>
    <dgm:pt modelId="{B3268CEF-623D-425C-BFF2-5DC200114EEC}" type="pres">
      <dgm:prSet presAssocID="{771B4D87-99AC-49A6-A22A-DA8DBF8F2534}" presName="parentText" presStyleLbl="node1" presStyleIdx="2" presStyleCnt="6" custLinFactY="-3254" custLinFactNeighborY="-100000">
        <dgm:presLayoutVars>
          <dgm:chMax val="0"/>
          <dgm:bulletEnabled val="1"/>
        </dgm:presLayoutVars>
      </dgm:prSet>
      <dgm:spPr/>
    </dgm:pt>
    <dgm:pt modelId="{2BDD422A-182A-42B5-933C-D1E2FBC01776}" type="pres">
      <dgm:prSet presAssocID="{C7E38DF8-3C6E-42EC-B937-067F690501F5}" presName="spacer" presStyleCnt="0"/>
      <dgm:spPr/>
    </dgm:pt>
    <dgm:pt modelId="{C9E45161-282D-45A6-8964-A1BC2C3842BD}" type="pres">
      <dgm:prSet presAssocID="{9FBC4A57-2CA7-4682-B30B-AA831B6E61B1}" presName="parentText" presStyleLbl="node1" presStyleIdx="3" presStyleCnt="6" custLinFactY="-1391" custLinFactNeighborY="-100000">
        <dgm:presLayoutVars>
          <dgm:chMax val="0"/>
          <dgm:bulletEnabled val="1"/>
        </dgm:presLayoutVars>
      </dgm:prSet>
      <dgm:spPr/>
    </dgm:pt>
    <dgm:pt modelId="{25781ECC-417C-4CF3-ADF2-F2FC3160F443}" type="pres">
      <dgm:prSet presAssocID="{4C6AD0F9-5D95-46E8-8F37-D5536741C5DD}" presName="spacer" presStyleCnt="0"/>
      <dgm:spPr/>
    </dgm:pt>
    <dgm:pt modelId="{284C585B-986A-4F31-8F07-572838AD1714}" type="pres">
      <dgm:prSet presAssocID="{2542A78B-99F9-418D-8DA2-72B814B36EE8}" presName="parentText" presStyleLbl="node1" presStyleIdx="4" presStyleCnt="6" custLinFactNeighborY="-91903">
        <dgm:presLayoutVars>
          <dgm:chMax val="0"/>
          <dgm:bulletEnabled val="1"/>
        </dgm:presLayoutVars>
      </dgm:prSet>
      <dgm:spPr/>
    </dgm:pt>
    <dgm:pt modelId="{172F67B8-106A-40F1-9167-8766CBCC78E4}" type="pres">
      <dgm:prSet presAssocID="{A135C57D-7530-469B-97DF-97C9ECA3A879}" presName="spacer" presStyleCnt="0"/>
      <dgm:spPr/>
    </dgm:pt>
    <dgm:pt modelId="{8038E371-5410-4C87-B36E-B1AED512257B}" type="pres">
      <dgm:prSet presAssocID="{57867976-CFB8-4C6C-B375-2556E50FAF17}" presName="parentText" presStyleLbl="node1" presStyleIdx="5" presStyleCnt="6" custLinFactNeighborY="-91903">
        <dgm:presLayoutVars>
          <dgm:chMax val="0"/>
          <dgm:bulletEnabled val="1"/>
        </dgm:presLayoutVars>
      </dgm:prSet>
      <dgm:spPr/>
    </dgm:pt>
  </dgm:ptLst>
  <dgm:cxnLst>
    <dgm:cxn modelId="{445EB109-BDE9-48E4-B503-EDD52AD00043}" type="presOf" srcId="{78012CEA-0EA2-49FC-BBC4-8FF1251AC0D0}" destId="{02248742-1DBB-438B-974C-FE61ECD95E91}" srcOrd="0" destOrd="0" presId="urn:microsoft.com/office/officeart/2005/8/layout/vList2"/>
    <dgm:cxn modelId="{12558E3C-9EA3-4865-8BB3-407A0A0DDAA5}" srcId="{72D02815-DE2C-435E-A6C0-6C92709EE77C}" destId="{57867976-CFB8-4C6C-B375-2556E50FAF17}" srcOrd="5" destOrd="0" parTransId="{B2556925-6208-46F9-8BE8-DAFC1B2D4962}" sibTransId="{4BBDD3FE-A004-4BCC-9CC6-7C6022AEB8BC}"/>
    <dgm:cxn modelId="{FFED8549-2617-4AC7-8995-FAA39F7C32EB}" type="presOf" srcId="{771B4D87-99AC-49A6-A22A-DA8DBF8F2534}" destId="{B3268CEF-623D-425C-BFF2-5DC200114EEC}" srcOrd="0" destOrd="0" presId="urn:microsoft.com/office/officeart/2005/8/layout/vList2"/>
    <dgm:cxn modelId="{2CEEFE6C-9C6F-4160-AA6B-C38547B2D545}" type="presOf" srcId="{9FBC4A57-2CA7-4682-B30B-AA831B6E61B1}" destId="{C9E45161-282D-45A6-8964-A1BC2C3842BD}" srcOrd="0" destOrd="0" presId="urn:microsoft.com/office/officeart/2005/8/layout/vList2"/>
    <dgm:cxn modelId="{99345E6D-F17B-4033-9724-8E4B165890C7}" srcId="{72D02815-DE2C-435E-A6C0-6C92709EE77C}" destId="{9FBC4A57-2CA7-4682-B30B-AA831B6E61B1}" srcOrd="3" destOrd="0" parTransId="{B015F583-8CE8-42C7-B2B6-04EF21596602}" sibTransId="{4C6AD0F9-5D95-46E8-8F37-D5536741C5DD}"/>
    <dgm:cxn modelId="{EE977E4E-0501-47D0-81B2-4F31EA8427F1}" type="presOf" srcId="{57867976-CFB8-4C6C-B375-2556E50FAF17}" destId="{8038E371-5410-4C87-B36E-B1AED512257B}" srcOrd="0" destOrd="0" presId="urn:microsoft.com/office/officeart/2005/8/layout/vList2"/>
    <dgm:cxn modelId="{FE39D94F-F6DE-4C41-90CC-F99AC9CA1EAA}" srcId="{72D02815-DE2C-435E-A6C0-6C92709EE77C}" destId="{2542A78B-99F9-418D-8DA2-72B814B36EE8}" srcOrd="4" destOrd="0" parTransId="{DB1A7DA5-20EC-48FE-A45E-C88D21DBE93A}" sibTransId="{A135C57D-7530-469B-97DF-97C9ECA3A879}"/>
    <dgm:cxn modelId="{E9477681-9830-4862-90D3-0D3E1ACE9D6F}" type="presOf" srcId="{72D02815-DE2C-435E-A6C0-6C92709EE77C}" destId="{CF7DFEFF-F062-4D79-86F9-48BA851906BB}" srcOrd="0" destOrd="0" presId="urn:microsoft.com/office/officeart/2005/8/layout/vList2"/>
    <dgm:cxn modelId="{2076A489-5ECD-4780-BF9C-A4CC573CA5A8}" srcId="{72D02815-DE2C-435E-A6C0-6C92709EE77C}" destId="{78012CEA-0EA2-49FC-BBC4-8FF1251AC0D0}" srcOrd="1" destOrd="0" parTransId="{B38C7C50-DCCB-4E1F-850A-4895BEA59260}" sibTransId="{0D0ED897-97D5-4C2C-9AD3-30BBC94D4828}"/>
    <dgm:cxn modelId="{BE1BD689-1D7D-4CB2-AA77-136A20ACF4E4}" srcId="{72D02815-DE2C-435E-A6C0-6C92709EE77C}" destId="{81446E46-6B58-4CE9-AD4A-C98709FC6C53}" srcOrd="0" destOrd="0" parTransId="{948F3B23-FBAB-4937-A42A-AABD82B0FF77}" sibTransId="{F563B6B0-4118-4024-99EE-53E8EBBB3E64}"/>
    <dgm:cxn modelId="{6E4EFEA0-00E6-4CFB-9966-727314ACB27B}" type="presOf" srcId="{81446E46-6B58-4CE9-AD4A-C98709FC6C53}" destId="{7C5ED941-C229-4A78-B78A-16BE6639ADB5}" srcOrd="0" destOrd="0" presId="urn:microsoft.com/office/officeart/2005/8/layout/vList2"/>
    <dgm:cxn modelId="{5BA3A4E6-CE91-4D72-B5B2-A29B339DF608}" type="presOf" srcId="{2542A78B-99F9-418D-8DA2-72B814B36EE8}" destId="{284C585B-986A-4F31-8F07-572838AD1714}" srcOrd="0" destOrd="0" presId="urn:microsoft.com/office/officeart/2005/8/layout/vList2"/>
    <dgm:cxn modelId="{7AD342EE-67C7-4A61-BC81-EB2A369C1C4F}" srcId="{72D02815-DE2C-435E-A6C0-6C92709EE77C}" destId="{771B4D87-99AC-49A6-A22A-DA8DBF8F2534}" srcOrd="2" destOrd="0" parTransId="{0DD1B85C-7AF4-4E4F-8030-88F9ADF557B8}" sibTransId="{C7E38DF8-3C6E-42EC-B937-067F690501F5}"/>
    <dgm:cxn modelId="{3BEB55C7-E858-44AA-9255-F5D1E02FECB9}" type="presParOf" srcId="{CF7DFEFF-F062-4D79-86F9-48BA851906BB}" destId="{7C5ED941-C229-4A78-B78A-16BE6639ADB5}" srcOrd="0" destOrd="0" presId="urn:microsoft.com/office/officeart/2005/8/layout/vList2"/>
    <dgm:cxn modelId="{BD62B1F4-99E9-4708-B064-15C347E76E56}" type="presParOf" srcId="{CF7DFEFF-F062-4D79-86F9-48BA851906BB}" destId="{46D51D7A-988A-4B5F-BBD8-96B7A6EF725C}" srcOrd="1" destOrd="0" presId="urn:microsoft.com/office/officeart/2005/8/layout/vList2"/>
    <dgm:cxn modelId="{3B8116C9-54B2-4A51-9FC6-C2B6D1F687E4}" type="presParOf" srcId="{CF7DFEFF-F062-4D79-86F9-48BA851906BB}" destId="{02248742-1DBB-438B-974C-FE61ECD95E91}" srcOrd="2" destOrd="0" presId="urn:microsoft.com/office/officeart/2005/8/layout/vList2"/>
    <dgm:cxn modelId="{09E45F85-96ED-4874-BC4E-EC9EFA31E72D}" type="presParOf" srcId="{CF7DFEFF-F062-4D79-86F9-48BA851906BB}" destId="{40E73FDA-61AE-4372-B64C-E6431A731015}" srcOrd="3" destOrd="0" presId="urn:microsoft.com/office/officeart/2005/8/layout/vList2"/>
    <dgm:cxn modelId="{ABF4873A-8ADE-44DD-8657-197947E1BC1D}" type="presParOf" srcId="{CF7DFEFF-F062-4D79-86F9-48BA851906BB}" destId="{B3268CEF-623D-425C-BFF2-5DC200114EEC}" srcOrd="4" destOrd="0" presId="urn:microsoft.com/office/officeart/2005/8/layout/vList2"/>
    <dgm:cxn modelId="{23D444EE-5F15-4C9A-B032-DA8D8B82D452}" type="presParOf" srcId="{CF7DFEFF-F062-4D79-86F9-48BA851906BB}" destId="{2BDD422A-182A-42B5-933C-D1E2FBC01776}" srcOrd="5" destOrd="0" presId="urn:microsoft.com/office/officeart/2005/8/layout/vList2"/>
    <dgm:cxn modelId="{296D9AAB-FDFD-4E2E-ACF3-3B5729670489}" type="presParOf" srcId="{CF7DFEFF-F062-4D79-86F9-48BA851906BB}" destId="{C9E45161-282D-45A6-8964-A1BC2C3842BD}" srcOrd="6" destOrd="0" presId="urn:microsoft.com/office/officeart/2005/8/layout/vList2"/>
    <dgm:cxn modelId="{DFA0E4BD-A55F-4854-B410-2FC16AB669A4}" type="presParOf" srcId="{CF7DFEFF-F062-4D79-86F9-48BA851906BB}" destId="{25781ECC-417C-4CF3-ADF2-F2FC3160F443}" srcOrd="7" destOrd="0" presId="urn:microsoft.com/office/officeart/2005/8/layout/vList2"/>
    <dgm:cxn modelId="{F97F2A47-6A90-4966-91FB-D69C511042CE}" type="presParOf" srcId="{CF7DFEFF-F062-4D79-86F9-48BA851906BB}" destId="{284C585B-986A-4F31-8F07-572838AD1714}" srcOrd="8" destOrd="0" presId="urn:microsoft.com/office/officeart/2005/8/layout/vList2"/>
    <dgm:cxn modelId="{38EDBBEB-8DFF-4A64-89C7-F1FC7FD27A3F}" type="presParOf" srcId="{CF7DFEFF-F062-4D79-86F9-48BA851906BB}" destId="{172F67B8-106A-40F1-9167-8766CBCC78E4}" srcOrd="9" destOrd="0" presId="urn:microsoft.com/office/officeart/2005/8/layout/vList2"/>
    <dgm:cxn modelId="{839B8DA4-7968-41F7-885B-37E20969276B}" type="presParOf" srcId="{CF7DFEFF-F062-4D79-86F9-48BA851906BB}" destId="{8038E371-5410-4C87-B36E-B1AED51225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3DEA4-0986-4F6B-9D1A-170B7E2CCC68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5B4AE2-0D4D-458E-B3A4-09DA4E96CD1D}">
      <dgm:prSet phldrT="[Text]"/>
      <dgm:spPr/>
      <dgm:t>
        <a:bodyPr/>
        <a:lstStyle/>
        <a:p>
          <a:r>
            <a:rPr lang="en-US" dirty="0"/>
            <a:t>June 1, 2026</a:t>
          </a:r>
        </a:p>
      </dgm:t>
    </dgm:pt>
    <dgm:pt modelId="{97437748-26C4-4CD5-AEA8-42E9505B82DB}" type="parTrans" cxnId="{A393000B-CCEC-4DE5-8A88-9B55FC6A3DF6}">
      <dgm:prSet/>
      <dgm:spPr/>
      <dgm:t>
        <a:bodyPr/>
        <a:lstStyle/>
        <a:p>
          <a:endParaRPr lang="en-US"/>
        </a:p>
      </dgm:t>
    </dgm:pt>
    <dgm:pt modelId="{7CC7C052-83DC-488E-B2B3-0C355643BF6E}" type="sibTrans" cxnId="{A393000B-CCEC-4DE5-8A88-9B55FC6A3DF6}">
      <dgm:prSet/>
      <dgm:spPr/>
      <dgm:t>
        <a:bodyPr/>
        <a:lstStyle/>
        <a:p>
          <a:endParaRPr lang="en-US"/>
        </a:p>
      </dgm:t>
    </dgm:pt>
    <dgm:pt modelId="{CDD18204-A186-466E-A333-CF8B0F40EC6B}">
      <dgm:prSet phldrT="[Text]" custT="1"/>
      <dgm:spPr/>
      <dgm:t>
        <a:bodyPr/>
        <a:lstStyle/>
        <a:p>
          <a:r>
            <a:rPr lang="en-US" sz="1300" u="sng"/>
            <a:t>HP and FT faculty </a:t>
          </a:r>
          <a:r>
            <a:rPr lang="en-US" sz="1300" u="none"/>
            <a:t>candidates notify the Committee of their candidacy.</a:t>
          </a:r>
          <a:r>
            <a:rPr lang="en-US" sz="1300"/>
            <a:t>   </a:t>
          </a:r>
        </a:p>
      </dgm:t>
    </dgm:pt>
    <dgm:pt modelId="{9F6057D7-3EF4-4462-88F8-68E7C36F6D16}" type="parTrans" cxnId="{73857993-5D7B-4705-B8FC-9D83DEE590D9}">
      <dgm:prSet/>
      <dgm:spPr/>
      <dgm:t>
        <a:bodyPr/>
        <a:lstStyle/>
        <a:p>
          <a:endParaRPr lang="en-US"/>
        </a:p>
      </dgm:t>
    </dgm:pt>
    <dgm:pt modelId="{8688C997-2E71-42D4-BE56-EE3CC649FE31}" type="sibTrans" cxnId="{73857993-5D7B-4705-B8FC-9D83DEE590D9}">
      <dgm:prSet/>
      <dgm:spPr/>
      <dgm:t>
        <a:bodyPr/>
        <a:lstStyle/>
        <a:p>
          <a:endParaRPr lang="en-US"/>
        </a:p>
      </dgm:t>
    </dgm:pt>
    <dgm:pt modelId="{69149E5E-0B43-4FBA-AEAF-145EA122194D}">
      <dgm:prSet phldrT="[Text]"/>
      <dgm:spPr/>
      <dgm:t>
        <a:bodyPr/>
        <a:lstStyle/>
        <a:p>
          <a:r>
            <a:rPr lang="en-US" dirty="0"/>
            <a:t>June 16, 2026</a:t>
          </a:r>
        </a:p>
      </dgm:t>
    </dgm:pt>
    <dgm:pt modelId="{95C17621-DC95-4492-91C3-3888C66666E7}" type="parTrans" cxnId="{85245431-2B40-4F32-AA89-8312DA11DB03}">
      <dgm:prSet/>
      <dgm:spPr/>
      <dgm:t>
        <a:bodyPr/>
        <a:lstStyle/>
        <a:p>
          <a:endParaRPr lang="en-US"/>
        </a:p>
      </dgm:t>
    </dgm:pt>
    <dgm:pt modelId="{DADE1E5A-7E96-4FD0-95D9-B0BB537DBDD7}" type="sibTrans" cxnId="{85245431-2B40-4F32-AA89-8312DA11DB03}">
      <dgm:prSet/>
      <dgm:spPr/>
      <dgm:t>
        <a:bodyPr/>
        <a:lstStyle/>
        <a:p>
          <a:endParaRPr lang="en-US"/>
        </a:p>
      </dgm:t>
    </dgm:pt>
    <dgm:pt modelId="{54F354B2-2310-4983-84C1-635F48A5429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/>
            <a:t>Submit a list of referees (min 6).</a:t>
          </a:r>
        </a:p>
      </dgm:t>
    </dgm:pt>
    <dgm:pt modelId="{F4E4F273-5054-40C0-9516-AF2F9F1C1F19}" type="parTrans" cxnId="{BD3505CA-7F9C-4D04-955D-87F688FA77F0}">
      <dgm:prSet/>
      <dgm:spPr/>
      <dgm:t>
        <a:bodyPr/>
        <a:lstStyle/>
        <a:p>
          <a:endParaRPr lang="en-US"/>
        </a:p>
      </dgm:t>
    </dgm:pt>
    <dgm:pt modelId="{A861EB92-883C-4E1E-87A7-10FBAD983F91}" type="sibTrans" cxnId="{BD3505CA-7F9C-4D04-955D-87F688FA77F0}">
      <dgm:prSet/>
      <dgm:spPr/>
      <dgm:t>
        <a:bodyPr/>
        <a:lstStyle/>
        <a:p>
          <a:endParaRPr lang="en-US"/>
        </a:p>
      </dgm:t>
    </dgm:pt>
    <dgm:pt modelId="{7209056B-DF96-490B-8E76-96611C721738}">
      <dgm:prSet phldrT="[Text]"/>
      <dgm:spPr/>
      <dgm:t>
        <a:bodyPr/>
        <a:lstStyle/>
        <a:p>
          <a:r>
            <a:rPr lang="en-US" dirty="0"/>
            <a:t>July 16, 2026</a:t>
          </a:r>
        </a:p>
      </dgm:t>
    </dgm:pt>
    <dgm:pt modelId="{D2193F42-2950-4232-A84C-1395C29B2224}" type="parTrans" cxnId="{65551A0D-CC8F-4CDB-91EE-F95080FF1755}">
      <dgm:prSet/>
      <dgm:spPr/>
      <dgm:t>
        <a:bodyPr/>
        <a:lstStyle/>
        <a:p>
          <a:endParaRPr lang="en-US"/>
        </a:p>
      </dgm:t>
    </dgm:pt>
    <dgm:pt modelId="{78BD964B-D38E-4C67-8450-488A89FB26A1}" type="sibTrans" cxnId="{65551A0D-CC8F-4CDB-91EE-F95080FF1755}">
      <dgm:prSet/>
      <dgm:spPr/>
      <dgm:t>
        <a:bodyPr/>
        <a:lstStyle/>
        <a:p>
          <a:endParaRPr lang="en-US"/>
        </a:p>
      </dgm:t>
    </dgm:pt>
    <dgm:pt modelId="{DCB1BC9D-24AB-4835-B9FE-7E02AA0C563E}">
      <dgm:prSet phldrT="[Text]" custT="1"/>
      <dgm:spPr/>
      <dgm:t>
        <a:bodyPr/>
        <a:lstStyle/>
        <a:p>
          <a:r>
            <a:rPr lang="en-US" sz="1300"/>
            <a:t>Submit materials for referees.</a:t>
          </a:r>
        </a:p>
      </dgm:t>
    </dgm:pt>
    <dgm:pt modelId="{BDCDD18A-C087-4571-852B-63BCDD3F28B3}" type="parTrans" cxnId="{ABDE4056-0A3F-4C6A-A7CB-BB000CA51272}">
      <dgm:prSet/>
      <dgm:spPr/>
      <dgm:t>
        <a:bodyPr/>
        <a:lstStyle/>
        <a:p>
          <a:endParaRPr lang="en-US"/>
        </a:p>
      </dgm:t>
    </dgm:pt>
    <dgm:pt modelId="{18EE83B2-7658-48BD-B7FB-7678B9609EA3}" type="sibTrans" cxnId="{ABDE4056-0A3F-4C6A-A7CB-BB000CA51272}">
      <dgm:prSet/>
      <dgm:spPr/>
      <dgm:t>
        <a:bodyPr/>
        <a:lstStyle/>
        <a:p>
          <a:endParaRPr lang="en-US"/>
        </a:p>
      </dgm:t>
    </dgm:pt>
    <dgm:pt modelId="{38B30C91-9231-41CD-BE4A-0F45590014ED}">
      <dgm:prSet phldrT="[Text]"/>
      <dgm:spPr/>
      <dgm:t>
        <a:bodyPr/>
        <a:lstStyle/>
        <a:p>
          <a:r>
            <a:rPr lang="en-US" dirty="0"/>
            <a:t>October 1, 2026</a:t>
          </a:r>
        </a:p>
      </dgm:t>
    </dgm:pt>
    <dgm:pt modelId="{5F28E101-F62E-4BB2-8E5E-0D4444DF9330}" type="parTrans" cxnId="{60BDA60B-ED06-45B8-BEFF-D0A47AB6467C}">
      <dgm:prSet/>
      <dgm:spPr/>
      <dgm:t>
        <a:bodyPr/>
        <a:lstStyle/>
        <a:p>
          <a:endParaRPr lang="en-US"/>
        </a:p>
      </dgm:t>
    </dgm:pt>
    <dgm:pt modelId="{D1493244-93A9-4CE5-AEE6-253B2711461A}" type="sibTrans" cxnId="{60BDA60B-ED06-45B8-BEFF-D0A47AB6467C}">
      <dgm:prSet/>
      <dgm:spPr/>
      <dgm:t>
        <a:bodyPr/>
        <a:lstStyle/>
        <a:p>
          <a:endParaRPr lang="en-US"/>
        </a:p>
      </dgm:t>
    </dgm:pt>
    <dgm:pt modelId="{F27ACA43-E82F-4E6C-8A83-154F83D93845}">
      <dgm:prSet custT="1"/>
      <dgm:spPr/>
      <dgm:t>
        <a:bodyPr/>
        <a:lstStyle/>
        <a:p>
          <a:r>
            <a:rPr lang="en-US" sz="1300" u="sng"/>
            <a:t>Tenure system (TS) faculty:</a:t>
          </a:r>
          <a:r>
            <a:rPr lang="en-US" sz="1300"/>
            <a:t> will be notified by the department.</a:t>
          </a:r>
        </a:p>
      </dgm:t>
    </dgm:pt>
    <dgm:pt modelId="{5307609D-2B2A-495F-8D5B-07047D22A0F9}" type="parTrans" cxnId="{C47EF248-D93A-4012-9E5C-6254DA1C537A}">
      <dgm:prSet/>
      <dgm:spPr/>
      <dgm:t>
        <a:bodyPr/>
        <a:lstStyle/>
        <a:p>
          <a:endParaRPr lang="en-US"/>
        </a:p>
      </dgm:t>
    </dgm:pt>
    <dgm:pt modelId="{4024BBDC-E865-4C8F-9FE2-48D0BF0ED20F}" type="sibTrans" cxnId="{C47EF248-D93A-4012-9E5C-6254DA1C537A}">
      <dgm:prSet/>
      <dgm:spPr/>
      <dgm:t>
        <a:bodyPr/>
        <a:lstStyle/>
        <a:p>
          <a:endParaRPr lang="en-US"/>
        </a:p>
      </dgm:t>
    </dgm:pt>
    <dgm:pt modelId="{4E4D56B8-4E73-4BB1-97C2-E7B77D70A87B}">
      <dgm:prSet phldrT="[Text]"/>
      <dgm:spPr/>
      <dgm:t>
        <a:bodyPr/>
        <a:lstStyle/>
        <a:p>
          <a:r>
            <a:rPr lang="en-US"/>
            <a:t>Complete dossiers due to the department.</a:t>
          </a:r>
        </a:p>
      </dgm:t>
    </dgm:pt>
    <dgm:pt modelId="{0D49CF59-5007-467A-B6B4-1CF5B34A0E59}" type="parTrans" cxnId="{2D9DCE49-5BFD-46B3-8403-A5FBB2B53B49}">
      <dgm:prSet/>
      <dgm:spPr/>
      <dgm:t>
        <a:bodyPr/>
        <a:lstStyle/>
        <a:p>
          <a:endParaRPr lang="en-US"/>
        </a:p>
      </dgm:t>
    </dgm:pt>
    <dgm:pt modelId="{4B5DA409-95E3-4327-8DB6-6EA8EBB4EFDE}" type="sibTrans" cxnId="{2D9DCE49-5BFD-46B3-8403-A5FBB2B53B49}">
      <dgm:prSet/>
      <dgm:spPr/>
      <dgm:t>
        <a:bodyPr/>
        <a:lstStyle/>
        <a:p>
          <a:endParaRPr lang="en-US"/>
        </a:p>
      </dgm:t>
    </dgm:pt>
    <dgm:pt modelId="{044F1443-9148-40E1-8532-89EA84E8EC85}">
      <dgm:prSet phldrT="[Text]" custT="1"/>
      <dgm:spPr/>
      <dgm:t>
        <a:bodyPr/>
        <a:lstStyle/>
        <a:p>
          <a:r>
            <a:rPr lang="en-US" sz="1300"/>
            <a:t>CV, Reflective Essay, Scholarly sample(s), Effort.  </a:t>
          </a:r>
        </a:p>
      </dgm:t>
    </dgm:pt>
    <dgm:pt modelId="{AD08F4DD-9FE2-4BD7-8333-AE50954FADBD}" type="parTrans" cxnId="{2C9C3878-9CBA-4820-874B-A1DBF371D013}">
      <dgm:prSet/>
      <dgm:spPr/>
      <dgm:t>
        <a:bodyPr/>
        <a:lstStyle/>
        <a:p>
          <a:endParaRPr lang="en-US"/>
        </a:p>
      </dgm:t>
    </dgm:pt>
    <dgm:pt modelId="{094E091F-0935-417B-9D77-301E056B427B}" type="sibTrans" cxnId="{2C9C3878-9CBA-4820-874B-A1DBF371D013}">
      <dgm:prSet/>
      <dgm:spPr/>
      <dgm:t>
        <a:bodyPr/>
        <a:lstStyle/>
        <a:p>
          <a:endParaRPr lang="en-US"/>
        </a:p>
      </dgm:t>
    </dgm:pt>
    <dgm:pt modelId="{FDD6219A-551E-4EE0-8559-E5F470831DA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/>
            <a:t>Effort.                              </a:t>
          </a:r>
        </a:p>
      </dgm:t>
    </dgm:pt>
    <dgm:pt modelId="{EB6D2627-60D0-4D75-B83C-75C1A4978A4C}" type="parTrans" cxnId="{9F08FFB1-E481-41A0-A0B5-BEC8189F2FF3}">
      <dgm:prSet/>
      <dgm:spPr/>
      <dgm:t>
        <a:bodyPr/>
        <a:lstStyle/>
        <a:p>
          <a:endParaRPr lang="en-US"/>
        </a:p>
      </dgm:t>
    </dgm:pt>
    <dgm:pt modelId="{B7BA9356-AF56-4748-B9C4-620E5B87C8CC}" type="sibTrans" cxnId="{9F08FFB1-E481-41A0-A0B5-BEC8189F2FF3}">
      <dgm:prSet/>
      <dgm:spPr/>
      <dgm:t>
        <a:bodyPr/>
        <a:lstStyle/>
        <a:p>
          <a:endParaRPr lang="en-US"/>
        </a:p>
      </dgm:t>
    </dgm:pt>
    <dgm:pt modelId="{C56330AC-DAA8-4266-84E2-76C7FB5BED78}" type="pres">
      <dgm:prSet presAssocID="{A103DEA4-0986-4F6B-9D1A-170B7E2CCC68}" presName="linearFlow" presStyleCnt="0">
        <dgm:presLayoutVars>
          <dgm:dir/>
          <dgm:animLvl val="lvl"/>
          <dgm:resizeHandles val="exact"/>
        </dgm:presLayoutVars>
      </dgm:prSet>
      <dgm:spPr/>
    </dgm:pt>
    <dgm:pt modelId="{914144D2-3D97-4931-8EB9-9B30995D0DF2}" type="pres">
      <dgm:prSet presAssocID="{E45B4AE2-0D4D-458E-B3A4-09DA4E96CD1D}" presName="composite" presStyleCnt="0"/>
      <dgm:spPr/>
    </dgm:pt>
    <dgm:pt modelId="{18ED34AC-B5EC-49B2-8A7B-645C6EC48847}" type="pres">
      <dgm:prSet presAssocID="{E45B4AE2-0D4D-458E-B3A4-09DA4E96CD1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9F33CB5-9B16-4A93-BEE8-7C94AB0DC474}" type="pres">
      <dgm:prSet presAssocID="{E45B4AE2-0D4D-458E-B3A4-09DA4E96CD1D}" presName="parSh" presStyleLbl="node1" presStyleIdx="0" presStyleCnt="4"/>
      <dgm:spPr/>
    </dgm:pt>
    <dgm:pt modelId="{176A11D8-7E22-4367-881B-A1D237878F5A}" type="pres">
      <dgm:prSet presAssocID="{E45B4AE2-0D4D-458E-B3A4-09DA4E96CD1D}" presName="desTx" presStyleLbl="fgAcc1" presStyleIdx="0" presStyleCnt="4" custScaleX="144190" custScaleY="80960">
        <dgm:presLayoutVars>
          <dgm:bulletEnabled val="1"/>
        </dgm:presLayoutVars>
      </dgm:prSet>
      <dgm:spPr/>
    </dgm:pt>
    <dgm:pt modelId="{4A785D21-650B-43FE-96AE-64560E93DC39}" type="pres">
      <dgm:prSet presAssocID="{7CC7C052-83DC-488E-B2B3-0C355643BF6E}" presName="sibTrans" presStyleLbl="sibTrans2D1" presStyleIdx="0" presStyleCnt="3"/>
      <dgm:spPr/>
    </dgm:pt>
    <dgm:pt modelId="{55321C6E-52AB-4F3F-8FE8-2C975EA722F3}" type="pres">
      <dgm:prSet presAssocID="{7CC7C052-83DC-488E-B2B3-0C355643BF6E}" presName="connTx" presStyleLbl="sibTrans2D1" presStyleIdx="0" presStyleCnt="3"/>
      <dgm:spPr/>
    </dgm:pt>
    <dgm:pt modelId="{74C87EBF-05F8-4AC4-9FFA-B77BDA74511B}" type="pres">
      <dgm:prSet presAssocID="{69149E5E-0B43-4FBA-AEAF-145EA122194D}" presName="composite" presStyleCnt="0"/>
      <dgm:spPr/>
    </dgm:pt>
    <dgm:pt modelId="{F39A776C-53D7-43F9-ABCD-B37080544740}" type="pres">
      <dgm:prSet presAssocID="{69149E5E-0B43-4FBA-AEAF-145EA122194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49FC0E-C3E9-4DBA-BF9C-71BD3EE8A116}" type="pres">
      <dgm:prSet presAssocID="{69149E5E-0B43-4FBA-AEAF-145EA122194D}" presName="parSh" presStyleLbl="node1" presStyleIdx="1" presStyleCnt="4"/>
      <dgm:spPr/>
    </dgm:pt>
    <dgm:pt modelId="{030F087A-ADB0-45B9-99DA-6B1AFC938EAD}" type="pres">
      <dgm:prSet presAssocID="{69149E5E-0B43-4FBA-AEAF-145EA122194D}" presName="desTx" presStyleLbl="fgAcc1" presStyleIdx="1" presStyleCnt="4" custScaleX="135126" custScaleY="80501">
        <dgm:presLayoutVars>
          <dgm:bulletEnabled val="1"/>
        </dgm:presLayoutVars>
      </dgm:prSet>
      <dgm:spPr/>
    </dgm:pt>
    <dgm:pt modelId="{1156494B-458F-4E01-9115-C672F1CEFFE2}" type="pres">
      <dgm:prSet presAssocID="{DADE1E5A-7E96-4FD0-95D9-B0BB537DBDD7}" presName="sibTrans" presStyleLbl="sibTrans2D1" presStyleIdx="1" presStyleCnt="3"/>
      <dgm:spPr/>
    </dgm:pt>
    <dgm:pt modelId="{019F491C-D516-4A2E-AFFB-430CDBA9A7AC}" type="pres">
      <dgm:prSet presAssocID="{DADE1E5A-7E96-4FD0-95D9-B0BB537DBDD7}" presName="connTx" presStyleLbl="sibTrans2D1" presStyleIdx="1" presStyleCnt="3"/>
      <dgm:spPr/>
    </dgm:pt>
    <dgm:pt modelId="{B04E31B7-DAC0-452D-ACEA-50EABB140590}" type="pres">
      <dgm:prSet presAssocID="{7209056B-DF96-490B-8E76-96611C721738}" presName="composite" presStyleCnt="0"/>
      <dgm:spPr/>
    </dgm:pt>
    <dgm:pt modelId="{A8F97204-8728-4F4E-A790-5F32BCA16417}" type="pres">
      <dgm:prSet presAssocID="{7209056B-DF96-490B-8E76-96611C72173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D854D6-2E3D-4416-9B51-0B626D5B3F16}" type="pres">
      <dgm:prSet presAssocID="{7209056B-DF96-490B-8E76-96611C721738}" presName="parSh" presStyleLbl="node1" presStyleIdx="2" presStyleCnt="4"/>
      <dgm:spPr/>
    </dgm:pt>
    <dgm:pt modelId="{6130FC2B-16F6-46CC-B881-5EC7BE919F32}" type="pres">
      <dgm:prSet presAssocID="{7209056B-DF96-490B-8E76-96611C721738}" presName="desTx" presStyleLbl="fgAcc1" presStyleIdx="2" presStyleCnt="4" custScaleY="79457" custLinFactNeighborX="1093" custLinFactNeighborY="72">
        <dgm:presLayoutVars>
          <dgm:bulletEnabled val="1"/>
        </dgm:presLayoutVars>
      </dgm:prSet>
      <dgm:spPr/>
    </dgm:pt>
    <dgm:pt modelId="{7ABB05DC-D751-42A6-A751-750E257DE599}" type="pres">
      <dgm:prSet presAssocID="{78BD964B-D38E-4C67-8450-488A89FB26A1}" presName="sibTrans" presStyleLbl="sibTrans2D1" presStyleIdx="2" presStyleCnt="3"/>
      <dgm:spPr/>
    </dgm:pt>
    <dgm:pt modelId="{6BF0B2F9-F28A-4871-BDA9-0300493A289B}" type="pres">
      <dgm:prSet presAssocID="{78BD964B-D38E-4C67-8450-488A89FB26A1}" presName="connTx" presStyleLbl="sibTrans2D1" presStyleIdx="2" presStyleCnt="3"/>
      <dgm:spPr/>
    </dgm:pt>
    <dgm:pt modelId="{03708885-06FD-485C-97D7-3905754F8E1E}" type="pres">
      <dgm:prSet presAssocID="{38B30C91-9231-41CD-BE4A-0F45590014ED}" presName="composite" presStyleCnt="0"/>
      <dgm:spPr/>
    </dgm:pt>
    <dgm:pt modelId="{C6C1750B-315E-40A0-8C72-6559CE6EA2DB}" type="pres">
      <dgm:prSet presAssocID="{38B30C91-9231-41CD-BE4A-0F45590014ED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0392A4-41F5-4F8D-A880-0CF539B4F957}" type="pres">
      <dgm:prSet presAssocID="{38B30C91-9231-41CD-BE4A-0F45590014ED}" presName="parSh" presStyleLbl="node1" presStyleIdx="3" presStyleCnt="4"/>
      <dgm:spPr/>
    </dgm:pt>
    <dgm:pt modelId="{1BDFC0D0-534C-47FC-8972-F19315EC4033}" type="pres">
      <dgm:prSet presAssocID="{38B30C91-9231-41CD-BE4A-0F45590014ED}" presName="desTx" presStyleLbl="fgAcc1" presStyleIdx="3" presStyleCnt="4" custScaleY="78095">
        <dgm:presLayoutVars>
          <dgm:bulletEnabled val="1"/>
        </dgm:presLayoutVars>
      </dgm:prSet>
      <dgm:spPr/>
    </dgm:pt>
  </dgm:ptLst>
  <dgm:cxnLst>
    <dgm:cxn modelId="{A393000B-CCEC-4DE5-8A88-9B55FC6A3DF6}" srcId="{A103DEA4-0986-4F6B-9D1A-170B7E2CCC68}" destId="{E45B4AE2-0D4D-458E-B3A4-09DA4E96CD1D}" srcOrd="0" destOrd="0" parTransId="{97437748-26C4-4CD5-AEA8-42E9505B82DB}" sibTransId="{7CC7C052-83DC-488E-B2B3-0C355643BF6E}"/>
    <dgm:cxn modelId="{60BDA60B-ED06-45B8-BEFF-D0A47AB6467C}" srcId="{A103DEA4-0986-4F6B-9D1A-170B7E2CCC68}" destId="{38B30C91-9231-41CD-BE4A-0F45590014ED}" srcOrd="3" destOrd="0" parTransId="{5F28E101-F62E-4BB2-8E5E-0D4444DF9330}" sibTransId="{D1493244-93A9-4CE5-AEE6-253B2711461A}"/>
    <dgm:cxn modelId="{65551A0D-CC8F-4CDB-91EE-F95080FF1755}" srcId="{A103DEA4-0986-4F6B-9D1A-170B7E2CCC68}" destId="{7209056B-DF96-490B-8E76-96611C721738}" srcOrd="2" destOrd="0" parTransId="{D2193F42-2950-4232-A84C-1395C29B2224}" sibTransId="{78BD964B-D38E-4C67-8450-488A89FB26A1}"/>
    <dgm:cxn modelId="{CCAD3D2A-A91E-4A84-8019-E953A7A04E0A}" type="presOf" srcId="{78BD964B-D38E-4C67-8450-488A89FB26A1}" destId="{7ABB05DC-D751-42A6-A751-750E257DE599}" srcOrd="0" destOrd="0" presId="urn:microsoft.com/office/officeart/2005/8/layout/process3"/>
    <dgm:cxn modelId="{2DEF752A-CE19-495F-AE4A-D14287BF042E}" type="presOf" srcId="{FDD6219A-551E-4EE0-8559-E5F470831DAC}" destId="{030F087A-ADB0-45B9-99DA-6B1AFC938EAD}" srcOrd="0" destOrd="1" presId="urn:microsoft.com/office/officeart/2005/8/layout/process3"/>
    <dgm:cxn modelId="{85245431-2B40-4F32-AA89-8312DA11DB03}" srcId="{A103DEA4-0986-4F6B-9D1A-170B7E2CCC68}" destId="{69149E5E-0B43-4FBA-AEAF-145EA122194D}" srcOrd="1" destOrd="0" parTransId="{95C17621-DC95-4492-91C3-3888C66666E7}" sibTransId="{DADE1E5A-7E96-4FD0-95D9-B0BB537DBDD7}"/>
    <dgm:cxn modelId="{3421783C-5FD6-496F-827C-94B5AD76471B}" type="presOf" srcId="{F27ACA43-E82F-4E6C-8A83-154F83D93845}" destId="{176A11D8-7E22-4367-881B-A1D237878F5A}" srcOrd="0" destOrd="1" presId="urn:microsoft.com/office/officeart/2005/8/layout/process3"/>
    <dgm:cxn modelId="{C47EF248-D93A-4012-9E5C-6254DA1C537A}" srcId="{E45B4AE2-0D4D-458E-B3A4-09DA4E96CD1D}" destId="{F27ACA43-E82F-4E6C-8A83-154F83D93845}" srcOrd="1" destOrd="0" parTransId="{5307609D-2B2A-495F-8D5B-07047D22A0F9}" sibTransId="{4024BBDC-E865-4C8F-9FE2-48D0BF0ED20F}"/>
    <dgm:cxn modelId="{2D9DCE49-5BFD-46B3-8403-A5FBB2B53B49}" srcId="{38B30C91-9231-41CD-BE4A-0F45590014ED}" destId="{4E4D56B8-4E73-4BB1-97C2-E7B77D70A87B}" srcOrd="0" destOrd="0" parTransId="{0D49CF59-5007-467A-B6B4-1CF5B34A0E59}" sibTransId="{4B5DA409-95E3-4327-8DB6-6EA8EBB4EFDE}"/>
    <dgm:cxn modelId="{ABDE4056-0A3F-4C6A-A7CB-BB000CA51272}" srcId="{7209056B-DF96-490B-8E76-96611C721738}" destId="{DCB1BC9D-24AB-4835-B9FE-7E02AA0C563E}" srcOrd="0" destOrd="0" parTransId="{BDCDD18A-C087-4571-852B-63BCDD3F28B3}" sibTransId="{18EE83B2-7658-48BD-B7FB-7678B9609EA3}"/>
    <dgm:cxn modelId="{49B28B77-EB43-467A-9E6C-C57479ECA727}" type="presOf" srcId="{78BD964B-D38E-4C67-8450-488A89FB26A1}" destId="{6BF0B2F9-F28A-4871-BDA9-0300493A289B}" srcOrd="1" destOrd="0" presId="urn:microsoft.com/office/officeart/2005/8/layout/process3"/>
    <dgm:cxn modelId="{2C9C3878-9CBA-4820-874B-A1DBF371D013}" srcId="{7209056B-DF96-490B-8E76-96611C721738}" destId="{044F1443-9148-40E1-8532-89EA84E8EC85}" srcOrd="1" destOrd="0" parTransId="{AD08F4DD-9FE2-4BD7-8333-AE50954FADBD}" sibTransId="{094E091F-0935-417B-9D77-301E056B427B}"/>
    <dgm:cxn modelId="{0600CF83-4B40-4641-B8B1-8A018D041965}" type="presOf" srcId="{38B30C91-9231-41CD-BE4A-0F45590014ED}" destId="{C6C1750B-315E-40A0-8C72-6559CE6EA2DB}" srcOrd="0" destOrd="0" presId="urn:microsoft.com/office/officeart/2005/8/layout/process3"/>
    <dgm:cxn modelId="{73857993-5D7B-4705-B8FC-9D83DEE590D9}" srcId="{E45B4AE2-0D4D-458E-B3A4-09DA4E96CD1D}" destId="{CDD18204-A186-466E-A333-CF8B0F40EC6B}" srcOrd="0" destOrd="0" parTransId="{9F6057D7-3EF4-4462-88F8-68E7C36F6D16}" sibTransId="{8688C997-2E71-42D4-BE56-EE3CC649FE31}"/>
    <dgm:cxn modelId="{76D01B9C-31AF-4F4B-A1AB-37D307D7ADFB}" type="presOf" srcId="{7209056B-DF96-490B-8E76-96611C721738}" destId="{A8F97204-8728-4F4E-A790-5F32BCA16417}" srcOrd="0" destOrd="0" presId="urn:microsoft.com/office/officeart/2005/8/layout/process3"/>
    <dgm:cxn modelId="{ABC464AA-529F-400F-9A99-E36BF4C8492C}" type="presOf" srcId="{CDD18204-A186-466E-A333-CF8B0F40EC6B}" destId="{176A11D8-7E22-4367-881B-A1D237878F5A}" srcOrd="0" destOrd="0" presId="urn:microsoft.com/office/officeart/2005/8/layout/process3"/>
    <dgm:cxn modelId="{F931BFAC-D2EC-4B37-95E5-2ED53A92FA2E}" type="presOf" srcId="{044F1443-9148-40E1-8532-89EA84E8EC85}" destId="{6130FC2B-16F6-46CC-B881-5EC7BE919F32}" srcOrd="0" destOrd="1" presId="urn:microsoft.com/office/officeart/2005/8/layout/process3"/>
    <dgm:cxn modelId="{D51478AF-29A0-42AD-B5E8-7081F3AB6E30}" type="presOf" srcId="{69149E5E-0B43-4FBA-AEAF-145EA122194D}" destId="{F39A776C-53D7-43F9-ABCD-B37080544740}" srcOrd="0" destOrd="0" presId="urn:microsoft.com/office/officeart/2005/8/layout/process3"/>
    <dgm:cxn modelId="{8627C0AF-F279-42A0-AC9B-5BFD568A492B}" type="presOf" srcId="{E45B4AE2-0D4D-458E-B3A4-09DA4E96CD1D}" destId="{18ED34AC-B5EC-49B2-8A7B-645C6EC48847}" srcOrd="0" destOrd="0" presId="urn:microsoft.com/office/officeart/2005/8/layout/process3"/>
    <dgm:cxn modelId="{13A6DAAF-678A-4F79-B91F-41837FE874B7}" type="presOf" srcId="{7209056B-DF96-490B-8E76-96611C721738}" destId="{5DD854D6-2E3D-4416-9B51-0B626D5B3F16}" srcOrd="1" destOrd="0" presId="urn:microsoft.com/office/officeart/2005/8/layout/process3"/>
    <dgm:cxn modelId="{9F08FFB1-E481-41A0-A0B5-BEC8189F2FF3}" srcId="{69149E5E-0B43-4FBA-AEAF-145EA122194D}" destId="{FDD6219A-551E-4EE0-8559-E5F470831DAC}" srcOrd="1" destOrd="0" parTransId="{EB6D2627-60D0-4D75-B83C-75C1A4978A4C}" sibTransId="{B7BA9356-AF56-4748-B9C4-620E5B87C8CC}"/>
    <dgm:cxn modelId="{EEE349B7-4D2D-4367-97DE-19C6A53D1449}" type="presOf" srcId="{E45B4AE2-0D4D-458E-B3A4-09DA4E96CD1D}" destId="{E9F33CB5-9B16-4A93-BEE8-7C94AB0DC474}" srcOrd="1" destOrd="0" presId="urn:microsoft.com/office/officeart/2005/8/layout/process3"/>
    <dgm:cxn modelId="{9EF9FCC5-7B5E-4DF5-BB68-B39AA8E6C0E1}" type="presOf" srcId="{38B30C91-9231-41CD-BE4A-0F45590014ED}" destId="{D20392A4-41F5-4F8D-A880-0CF539B4F957}" srcOrd="1" destOrd="0" presId="urn:microsoft.com/office/officeart/2005/8/layout/process3"/>
    <dgm:cxn modelId="{BD3505CA-7F9C-4D04-955D-87F688FA77F0}" srcId="{69149E5E-0B43-4FBA-AEAF-145EA122194D}" destId="{54F354B2-2310-4983-84C1-635F48A54296}" srcOrd="0" destOrd="0" parTransId="{F4E4F273-5054-40C0-9516-AF2F9F1C1F19}" sibTransId="{A861EB92-883C-4E1E-87A7-10FBAD983F91}"/>
    <dgm:cxn modelId="{F62ADFD0-E1E5-4323-A053-3582D6ADCF21}" type="presOf" srcId="{69149E5E-0B43-4FBA-AEAF-145EA122194D}" destId="{2E49FC0E-C3E9-4DBA-BF9C-71BD3EE8A116}" srcOrd="1" destOrd="0" presId="urn:microsoft.com/office/officeart/2005/8/layout/process3"/>
    <dgm:cxn modelId="{F6E44CD2-FB37-45A5-B711-4BAD73E35F13}" type="presOf" srcId="{54F354B2-2310-4983-84C1-635F48A54296}" destId="{030F087A-ADB0-45B9-99DA-6B1AFC938EAD}" srcOrd="0" destOrd="0" presId="urn:microsoft.com/office/officeart/2005/8/layout/process3"/>
    <dgm:cxn modelId="{65C17AD2-8AD1-4319-A8F4-66E4285686DC}" type="presOf" srcId="{4E4D56B8-4E73-4BB1-97C2-E7B77D70A87B}" destId="{1BDFC0D0-534C-47FC-8972-F19315EC4033}" srcOrd="0" destOrd="0" presId="urn:microsoft.com/office/officeart/2005/8/layout/process3"/>
    <dgm:cxn modelId="{823965DE-1918-4C6C-93D1-F55F0F7DB68F}" type="presOf" srcId="{A103DEA4-0986-4F6B-9D1A-170B7E2CCC68}" destId="{C56330AC-DAA8-4266-84E2-76C7FB5BED78}" srcOrd="0" destOrd="0" presId="urn:microsoft.com/office/officeart/2005/8/layout/process3"/>
    <dgm:cxn modelId="{D1D413DF-786E-40D3-A982-5A1722654F93}" type="presOf" srcId="{7CC7C052-83DC-488E-B2B3-0C355643BF6E}" destId="{4A785D21-650B-43FE-96AE-64560E93DC39}" srcOrd="0" destOrd="0" presId="urn:microsoft.com/office/officeart/2005/8/layout/process3"/>
    <dgm:cxn modelId="{CCA691F4-2ADF-4291-A6BE-315640569314}" type="presOf" srcId="{DADE1E5A-7E96-4FD0-95D9-B0BB537DBDD7}" destId="{019F491C-D516-4A2E-AFFB-430CDBA9A7AC}" srcOrd="1" destOrd="0" presId="urn:microsoft.com/office/officeart/2005/8/layout/process3"/>
    <dgm:cxn modelId="{6D7024FA-D206-42F7-B20C-C41EBD9A430E}" type="presOf" srcId="{7CC7C052-83DC-488E-B2B3-0C355643BF6E}" destId="{55321C6E-52AB-4F3F-8FE8-2C975EA722F3}" srcOrd="1" destOrd="0" presId="urn:microsoft.com/office/officeart/2005/8/layout/process3"/>
    <dgm:cxn modelId="{63AA3BFC-B0D1-4F14-B9FE-A9455B55F10B}" type="presOf" srcId="{DCB1BC9D-24AB-4835-B9FE-7E02AA0C563E}" destId="{6130FC2B-16F6-46CC-B881-5EC7BE919F32}" srcOrd="0" destOrd="0" presId="urn:microsoft.com/office/officeart/2005/8/layout/process3"/>
    <dgm:cxn modelId="{1EE547FC-3C12-470A-BA5E-37237A57D92A}" type="presOf" srcId="{DADE1E5A-7E96-4FD0-95D9-B0BB537DBDD7}" destId="{1156494B-458F-4E01-9115-C672F1CEFFE2}" srcOrd="0" destOrd="0" presId="urn:microsoft.com/office/officeart/2005/8/layout/process3"/>
    <dgm:cxn modelId="{4173725C-524B-4009-9D7A-4083CD5D3ED5}" type="presParOf" srcId="{C56330AC-DAA8-4266-84E2-76C7FB5BED78}" destId="{914144D2-3D97-4931-8EB9-9B30995D0DF2}" srcOrd="0" destOrd="0" presId="urn:microsoft.com/office/officeart/2005/8/layout/process3"/>
    <dgm:cxn modelId="{E1EBFFA4-C437-4B36-8031-01940FA21F99}" type="presParOf" srcId="{914144D2-3D97-4931-8EB9-9B30995D0DF2}" destId="{18ED34AC-B5EC-49B2-8A7B-645C6EC48847}" srcOrd="0" destOrd="0" presId="urn:microsoft.com/office/officeart/2005/8/layout/process3"/>
    <dgm:cxn modelId="{460264C3-F714-4201-B4CC-77F714D25235}" type="presParOf" srcId="{914144D2-3D97-4931-8EB9-9B30995D0DF2}" destId="{E9F33CB5-9B16-4A93-BEE8-7C94AB0DC474}" srcOrd="1" destOrd="0" presId="urn:microsoft.com/office/officeart/2005/8/layout/process3"/>
    <dgm:cxn modelId="{49781DFA-30FE-49B9-8E2B-CB384A3F2DA0}" type="presParOf" srcId="{914144D2-3D97-4931-8EB9-9B30995D0DF2}" destId="{176A11D8-7E22-4367-881B-A1D237878F5A}" srcOrd="2" destOrd="0" presId="urn:microsoft.com/office/officeart/2005/8/layout/process3"/>
    <dgm:cxn modelId="{60D54908-C831-47B5-9EC2-878D28DF2AEF}" type="presParOf" srcId="{C56330AC-DAA8-4266-84E2-76C7FB5BED78}" destId="{4A785D21-650B-43FE-96AE-64560E93DC39}" srcOrd="1" destOrd="0" presId="urn:microsoft.com/office/officeart/2005/8/layout/process3"/>
    <dgm:cxn modelId="{5C7D2587-90DC-4706-82F8-2E56FFEBE328}" type="presParOf" srcId="{4A785D21-650B-43FE-96AE-64560E93DC39}" destId="{55321C6E-52AB-4F3F-8FE8-2C975EA722F3}" srcOrd="0" destOrd="0" presId="urn:microsoft.com/office/officeart/2005/8/layout/process3"/>
    <dgm:cxn modelId="{6DC63AF8-EFFC-46DD-9F74-BC0B1A99382D}" type="presParOf" srcId="{C56330AC-DAA8-4266-84E2-76C7FB5BED78}" destId="{74C87EBF-05F8-4AC4-9FFA-B77BDA74511B}" srcOrd="2" destOrd="0" presId="urn:microsoft.com/office/officeart/2005/8/layout/process3"/>
    <dgm:cxn modelId="{01B5C760-3F72-42BA-9C0F-ECB4DD467D46}" type="presParOf" srcId="{74C87EBF-05F8-4AC4-9FFA-B77BDA74511B}" destId="{F39A776C-53D7-43F9-ABCD-B37080544740}" srcOrd="0" destOrd="0" presId="urn:microsoft.com/office/officeart/2005/8/layout/process3"/>
    <dgm:cxn modelId="{A8B8D2E7-D2CE-4719-B4BB-3B3D32A80EE0}" type="presParOf" srcId="{74C87EBF-05F8-4AC4-9FFA-B77BDA74511B}" destId="{2E49FC0E-C3E9-4DBA-BF9C-71BD3EE8A116}" srcOrd="1" destOrd="0" presId="urn:microsoft.com/office/officeart/2005/8/layout/process3"/>
    <dgm:cxn modelId="{503B2DFB-5232-47F2-B07C-4C33BEFB023A}" type="presParOf" srcId="{74C87EBF-05F8-4AC4-9FFA-B77BDA74511B}" destId="{030F087A-ADB0-45B9-99DA-6B1AFC938EAD}" srcOrd="2" destOrd="0" presId="urn:microsoft.com/office/officeart/2005/8/layout/process3"/>
    <dgm:cxn modelId="{9A9648DE-4E10-41B2-987B-227877F8A265}" type="presParOf" srcId="{C56330AC-DAA8-4266-84E2-76C7FB5BED78}" destId="{1156494B-458F-4E01-9115-C672F1CEFFE2}" srcOrd="3" destOrd="0" presId="urn:microsoft.com/office/officeart/2005/8/layout/process3"/>
    <dgm:cxn modelId="{CED53B8B-4C1B-47A7-98D4-E9A02E0F19B8}" type="presParOf" srcId="{1156494B-458F-4E01-9115-C672F1CEFFE2}" destId="{019F491C-D516-4A2E-AFFB-430CDBA9A7AC}" srcOrd="0" destOrd="0" presId="urn:microsoft.com/office/officeart/2005/8/layout/process3"/>
    <dgm:cxn modelId="{16378DBC-7BE0-4458-824E-419D7E4FB63C}" type="presParOf" srcId="{C56330AC-DAA8-4266-84E2-76C7FB5BED78}" destId="{B04E31B7-DAC0-452D-ACEA-50EABB140590}" srcOrd="4" destOrd="0" presId="urn:microsoft.com/office/officeart/2005/8/layout/process3"/>
    <dgm:cxn modelId="{5D3B8EF4-3D32-4DD6-A809-D85EEF441FFB}" type="presParOf" srcId="{B04E31B7-DAC0-452D-ACEA-50EABB140590}" destId="{A8F97204-8728-4F4E-A790-5F32BCA16417}" srcOrd="0" destOrd="0" presId="urn:microsoft.com/office/officeart/2005/8/layout/process3"/>
    <dgm:cxn modelId="{131D50BB-5C09-4F7D-9390-1ABA4C2517DA}" type="presParOf" srcId="{B04E31B7-DAC0-452D-ACEA-50EABB140590}" destId="{5DD854D6-2E3D-4416-9B51-0B626D5B3F16}" srcOrd="1" destOrd="0" presId="urn:microsoft.com/office/officeart/2005/8/layout/process3"/>
    <dgm:cxn modelId="{FFB5A1D0-4210-47D7-A7BE-1333FF1550FF}" type="presParOf" srcId="{B04E31B7-DAC0-452D-ACEA-50EABB140590}" destId="{6130FC2B-16F6-46CC-B881-5EC7BE919F32}" srcOrd="2" destOrd="0" presId="urn:microsoft.com/office/officeart/2005/8/layout/process3"/>
    <dgm:cxn modelId="{EE365946-287E-4455-AF6B-CC65B88455BA}" type="presParOf" srcId="{C56330AC-DAA8-4266-84E2-76C7FB5BED78}" destId="{7ABB05DC-D751-42A6-A751-750E257DE599}" srcOrd="5" destOrd="0" presId="urn:microsoft.com/office/officeart/2005/8/layout/process3"/>
    <dgm:cxn modelId="{34220618-ECA5-4BBB-BF7E-B17ED12377A5}" type="presParOf" srcId="{7ABB05DC-D751-42A6-A751-750E257DE599}" destId="{6BF0B2F9-F28A-4871-BDA9-0300493A289B}" srcOrd="0" destOrd="0" presId="urn:microsoft.com/office/officeart/2005/8/layout/process3"/>
    <dgm:cxn modelId="{DFD0CCAD-81C0-42B3-938A-FB33769456DD}" type="presParOf" srcId="{C56330AC-DAA8-4266-84E2-76C7FB5BED78}" destId="{03708885-06FD-485C-97D7-3905754F8E1E}" srcOrd="6" destOrd="0" presId="urn:microsoft.com/office/officeart/2005/8/layout/process3"/>
    <dgm:cxn modelId="{61B2B873-4A50-4A3A-AF45-2CD336EDE31C}" type="presParOf" srcId="{03708885-06FD-485C-97D7-3905754F8E1E}" destId="{C6C1750B-315E-40A0-8C72-6559CE6EA2DB}" srcOrd="0" destOrd="0" presId="urn:microsoft.com/office/officeart/2005/8/layout/process3"/>
    <dgm:cxn modelId="{C89EFE3D-CF6C-42B6-93D6-0A3DAB147996}" type="presParOf" srcId="{03708885-06FD-485C-97D7-3905754F8E1E}" destId="{D20392A4-41F5-4F8D-A880-0CF539B4F957}" srcOrd="1" destOrd="0" presId="urn:microsoft.com/office/officeart/2005/8/layout/process3"/>
    <dgm:cxn modelId="{9AC7FB60-FE28-492E-850C-E9D23B6D2057}" type="presParOf" srcId="{03708885-06FD-485C-97D7-3905754F8E1E}" destId="{1BDFC0D0-534C-47FC-8972-F19315EC403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4A54DC-AD89-4CDF-8433-A7085217E0B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358D4945-9B3C-449F-9F56-F0514387ACE9}">
      <dgm:prSet phldrT="[Text]"/>
      <dgm:spPr/>
      <dgm:t>
        <a:bodyPr/>
        <a:lstStyle/>
        <a:p>
          <a:r>
            <a:rPr lang="en-US" dirty="0"/>
            <a:t>Oct – Dec, 2026: Department-level reviews</a:t>
          </a:r>
        </a:p>
      </dgm:t>
    </dgm:pt>
    <dgm:pt modelId="{FF1D5D32-C31A-4E3E-8D3B-486DEA885C09}" type="parTrans" cxnId="{5E5B526F-7AD2-4565-B0AC-4B16ED133C15}">
      <dgm:prSet/>
      <dgm:spPr/>
      <dgm:t>
        <a:bodyPr/>
        <a:lstStyle/>
        <a:p>
          <a:endParaRPr lang="en-US"/>
        </a:p>
      </dgm:t>
    </dgm:pt>
    <dgm:pt modelId="{B32E9C41-CD6B-4512-8912-60B608123E46}" type="sibTrans" cxnId="{5E5B526F-7AD2-4565-B0AC-4B16ED133C15}">
      <dgm:prSet/>
      <dgm:spPr/>
      <dgm:t>
        <a:bodyPr/>
        <a:lstStyle/>
        <a:p>
          <a:endParaRPr lang="en-US"/>
        </a:p>
      </dgm:t>
    </dgm:pt>
    <dgm:pt modelId="{A687A708-3B66-4D0F-8A38-A45473F8BB60}">
      <dgm:prSet phldrT="[Text]"/>
      <dgm:spPr/>
      <dgm:t>
        <a:bodyPr/>
        <a:lstStyle/>
        <a:p>
          <a:r>
            <a:rPr lang="en-US" dirty="0"/>
            <a:t>Jan – Feb, 2027: College-level reviews</a:t>
          </a:r>
        </a:p>
      </dgm:t>
    </dgm:pt>
    <dgm:pt modelId="{E03AF561-112C-4E34-9604-3409CE04C923}" type="parTrans" cxnId="{E32A88FB-9D4E-4EC5-A268-78BBF495BFDD}">
      <dgm:prSet/>
      <dgm:spPr/>
      <dgm:t>
        <a:bodyPr/>
        <a:lstStyle/>
        <a:p>
          <a:endParaRPr lang="en-US"/>
        </a:p>
      </dgm:t>
    </dgm:pt>
    <dgm:pt modelId="{427544DE-9F36-4161-840C-6757308FA059}" type="sibTrans" cxnId="{E32A88FB-9D4E-4EC5-A268-78BBF495BFDD}">
      <dgm:prSet/>
      <dgm:spPr/>
      <dgm:t>
        <a:bodyPr/>
        <a:lstStyle/>
        <a:p>
          <a:endParaRPr lang="en-US"/>
        </a:p>
      </dgm:t>
    </dgm:pt>
    <dgm:pt modelId="{B83A87CF-6844-4897-92BE-DCB276B3598D}">
      <dgm:prSet phldrT="[Text]"/>
      <dgm:spPr/>
      <dgm:t>
        <a:bodyPr/>
        <a:lstStyle/>
        <a:p>
          <a:r>
            <a:rPr lang="en-US" dirty="0"/>
            <a:t>Mar – Apr, 2027: Provost/EVP Review</a:t>
          </a:r>
        </a:p>
      </dgm:t>
    </dgm:pt>
    <dgm:pt modelId="{45BD4A71-E15C-41B8-B7E6-D850133F8A8F}" type="parTrans" cxnId="{AE8AE6BB-9887-4BB0-8200-7E6CE6E525DE}">
      <dgm:prSet/>
      <dgm:spPr/>
      <dgm:t>
        <a:bodyPr/>
        <a:lstStyle/>
        <a:p>
          <a:endParaRPr lang="en-US"/>
        </a:p>
      </dgm:t>
    </dgm:pt>
    <dgm:pt modelId="{0A8C8644-76A3-4612-9114-2B76688D7F77}" type="sibTrans" cxnId="{AE8AE6BB-9887-4BB0-8200-7E6CE6E525DE}">
      <dgm:prSet/>
      <dgm:spPr/>
      <dgm:t>
        <a:bodyPr/>
        <a:lstStyle/>
        <a:p>
          <a:endParaRPr lang="en-US"/>
        </a:p>
      </dgm:t>
    </dgm:pt>
    <dgm:pt modelId="{4045CA6F-C2D4-4B56-A895-9961632FDA08}">
      <dgm:prSet phldrT="[Text]"/>
      <dgm:spPr/>
      <dgm:t>
        <a:bodyPr/>
        <a:lstStyle/>
        <a:p>
          <a:r>
            <a:rPr lang="en-US" dirty="0"/>
            <a:t>May, 2027: Notification of provost decision</a:t>
          </a:r>
        </a:p>
      </dgm:t>
    </dgm:pt>
    <dgm:pt modelId="{E30A0B92-3F74-4D99-95A6-C0609F67FB87}" type="parTrans" cxnId="{68E5BD06-59B3-4367-A9F1-62C665AFB4B1}">
      <dgm:prSet/>
      <dgm:spPr/>
      <dgm:t>
        <a:bodyPr/>
        <a:lstStyle/>
        <a:p>
          <a:endParaRPr lang="en-US"/>
        </a:p>
      </dgm:t>
    </dgm:pt>
    <dgm:pt modelId="{ED9DE9F0-E1A0-4544-AE47-5DF0702A80A2}" type="sibTrans" cxnId="{68E5BD06-59B3-4367-A9F1-62C665AFB4B1}">
      <dgm:prSet/>
      <dgm:spPr/>
      <dgm:t>
        <a:bodyPr/>
        <a:lstStyle/>
        <a:p>
          <a:endParaRPr lang="en-US"/>
        </a:p>
      </dgm:t>
    </dgm:pt>
    <dgm:pt modelId="{1897B111-FFBA-40FB-984E-ECDE816838E4}">
      <dgm:prSet phldrT="[Text]"/>
      <dgm:spPr/>
      <dgm:t>
        <a:bodyPr/>
        <a:lstStyle/>
        <a:p>
          <a:r>
            <a:rPr lang="en-US" dirty="0"/>
            <a:t>June – July 2027: BOT final approval for TS decisions</a:t>
          </a:r>
        </a:p>
      </dgm:t>
    </dgm:pt>
    <dgm:pt modelId="{20E5DA77-E1B7-43F7-8BDF-22FA2045C7CF}" type="parTrans" cxnId="{52831EE9-50F9-4BAC-A65D-EEAFAE4679B1}">
      <dgm:prSet/>
      <dgm:spPr/>
      <dgm:t>
        <a:bodyPr/>
        <a:lstStyle/>
        <a:p>
          <a:endParaRPr lang="en-US"/>
        </a:p>
      </dgm:t>
    </dgm:pt>
    <dgm:pt modelId="{9C94719F-6730-42B4-89F7-FA9A962B85AC}" type="sibTrans" cxnId="{52831EE9-50F9-4BAC-A65D-EEAFAE4679B1}">
      <dgm:prSet/>
      <dgm:spPr/>
      <dgm:t>
        <a:bodyPr/>
        <a:lstStyle/>
        <a:p>
          <a:endParaRPr lang="en-US"/>
        </a:p>
      </dgm:t>
    </dgm:pt>
    <dgm:pt modelId="{86F06CCC-873B-4EF3-AD81-35519AB0848D}" type="pres">
      <dgm:prSet presAssocID="{F54A54DC-AD89-4CDF-8433-A7085217E0BE}" presName="Name0" presStyleCnt="0">
        <dgm:presLayoutVars>
          <dgm:dir/>
          <dgm:resizeHandles val="exact"/>
        </dgm:presLayoutVars>
      </dgm:prSet>
      <dgm:spPr/>
    </dgm:pt>
    <dgm:pt modelId="{58B4325E-917C-43B6-950F-AD31FF618E47}" type="pres">
      <dgm:prSet presAssocID="{358D4945-9B3C-449F-9F56-F0514387ACE9}" presName="node" presStyleLbl="node1" presStyleIdx="0" presStyleCnt="5" custLinFactNeighborX="-836" custLinFactNeighborY="0">
        <dgm:presLayoutVars>
          <dgm:bulletEnabled val="1"/>
        </dgm:presLayoutVars>
      </dgm:prSet>
      <dgm:spPr/>
    </dgm:pt>
    <dgm:pt modelId="{71FF1AC7-4C7C-45E1-8941-DFD291B883AE}" type="pres">
      <dgm:prSet presAssocID="{B32E9C41-CD6B-4512-8912-60B608123E46}" presName="sibTrans" presStyleLbl="sibTrans2D1" presStyleIdx="0" presStyleCnt="4"/>
      <dgm:spPr/>
    </dgm:pt>
    <dgm:pt modelId="{B33D57C4-7836-49ED-BCB7-DB4AF12364D9}" type="pres">
      <dgm:prSet presAssocID="{B32E9C41-CD6B-4512-8912-60B608123E46}" presName="connectorText" presStyleLbl="sibTrans2D1" presStyleIdx="0" presStyleCnt="4"/>
      <dgm:spPr/>
    </dgm:pt>
    <dgm:pt modelId="{42473E9B-11D0-4B0C-81F7-6849054628FE}" type="pres">
      <dgm:prSet presAssocID="{A687A708-3B66-4D0F-8A38-A45473F8BB60}" presName="node" presStyleLbl="node1" presStyleIdx="1" presStyleCnt="5">
        <dgm:presLayoutVars>
          <dgm:bulletEnabled val="1"/>
        </dgm:presLayoutVars>
      </dgm:prSet>
      <dgm:spPr/>
    </dgm:pt>
    <dgm:pt modelId="{8CEDACDB-2EC1-4AAD-B6A7-BFCBC20242D0}" type="pres">
      <dgm:prSet presAssocID="{427544DE-9F36-4161-840C-6757308FA059}" presName="sibTrans" presStyleLbl="sibTrans2D1" presStyleIdx="1" presStyleCnt="4"/>
      <dgm:spPr/>
    </dgm:pt>
    <dgm:pt modelId="{1AA0D66F-EDAC-4A90-BD79-5C6F2C0D4DE8}" type="pres">
      <dgm:prSet presAssocID="{427544DE-9F36-4161-840C-6757308FA059}" presName="connectorText" presStyleLbl="sibTrans2D1" presStyleIdx="1" presStyleCnt="4"/>
      <dgm:spPr/>
    </dgm:pt>
    <dgm:pt modelId="{463A0D9A-60BE-438F-B123-1744307D53C5}" type="pres">
      <dgm:prSet presAssocID="{B83A87CF-6844-4897-92BE-DCB276B3598D}" presName="node" presStyleLbl="node1" presStyleIdx="2" presStyleCnt="5">
        <dgm:presLayoutVars>
          <dgm:bulletEnabled val="1"/>
        </dgm:presLayoutVars>
      </dgm:prSet>
      <dgm:spPr/>
    </dgm:pt>
    <dgm:pt modelId="{27AFDB6B-380D-4FD1-BA79-A22D8378D6F0}" type="pres">
      <dgm:prSet presAssocID="{0A8C8644-76A3-4612-9114-2B76688D7F77}" presName="sibTrans" presStyleLbl="sibTrans2D1" presStyleIdx="2" presStyleCnt="4"/>
      <dgm:spPr/>
    </dgm:pt>
    <dgm:pt modelId="{BDE82E59-6E18-4D48-AFBA-467326D08672}" type="pres">
      <dgm:prSet presAssocID="{0A8C8644-76A3-4612-9114-2B76688D7F77}" presName="connectorText" presStyleLbl="sibTrans2D1" presStyleIdx="2" presStyleCnt="4"/>
      <dgm:spPr/>
    </dgm:pt>
    <dgm:pt modelId="{885FDF08-EB8A-4175-8E1F-3EC455C52A32}" type="pres">
      <dgm:prSet presAssocID="{4045CA6F-C2D4-4B56-A895-9961632FDA08}" presName="node" presStyleLbl="node1" presStyleIdx="3" presStyleCnt="5" custLinFactNeighborX="-1425" custLinFactNeighborY="426">
        <dgm:presLayoutVars>
          <dgm:bulletEnabled val="1"/>
        </dgm:presLayoutVars>
      </dgm:prSet>
      <dgm:spPr/>
    </dgm:pt>
    <dgm:pt modelId="{72941D3F-8ABB-48B4-AA54-7C50E88BDFCE}" type="pres">
      <dgm:prSet presAssocID="{ED9DE9F0-E1A0-4544-AE47-5DF0702A80A2}" presName="sibTrans" presStyleLbl="sibTrans2D1" presStyleIdx="3" presStyleCnt="4"/>
      <dgm:spPr/>
    </dgm:pt>
    <dgm:pt modelId="{C0D5BD9A-4C0F-475C-894D-86DC345E7E33}" type="pres">
      <dgm:prSet presAssocID="{ED9DE9F0-E1A0-4544-AE47-5DF0702A80A2}" presName="connectorText" presStyleLbl="sibTrans2D1" presStyleIdx="3" presStyleCnt="4"/>
      <dgm:spPr/>
    </dgm:pt>
    <dgm:pt modelId="{652456C9-36AB-41F8-B7B9-D49B71F8F277}" type="pres">
      <dgm:prSet presAssocID="{1897B111-FFBA-40FB-984E-ECDE816838E4}" presName="node" presStyleLbl="node1" presStyleIdx="4" presStyleCnt="5" custScaleX="100808">
        <dgm:presLayoutVars>
          <dgm:bulletEnabled val="1"/>
        </dgm:presLayoutVars>
      </dgm:prSet>
      <dgm:spPr/>
    </dgm:pt>
  </dgm:ptLst>
  <dgm:cxnLst>
    <dgm:cxn modelId="{68E5BD06-59B3-4367-A9F1-62C665AFB4B1}" srcId="{F54A54DC-AD89-4CDF-8433-A7085217E0BE}" destId="{4045CA6F-C2D4-4B56-A895-9961632FDA08}" srcOrd="3" destOrd="0" parTransId="{E30A0B92-3F74-4D99-95A6-C0609F67FB87}" sibTransId="{ED9DE9F0-E1A0-4544-AE47-5DF0702A80A2}"/>
    <dgm:cxn modelId="{60A4EC08-5461-448C-9867-EF77289D6E7D}" type="presOf" srcId="{F54A54DC-AD89-4CDF-8433-A7085217E0BE}" destId="{86F06CCC-873B-4EF3-AD81-35519AB0848D}" srcOrd="0" destOrd="0" presId="urn:microsoft.com/office/officeart/2005/8/layout/process1"/>
    <dgm:cxn modelId="{E3918F0E-8FC6-4F9B-80BA-D5A3821E92AA}" type="presOf" srcId="{ED9DE9F0-E1A0-4544-AE47-5DF0702A80A2}" destId="{72941D3F-8ABB-48B4-AA54-7C50E88BDFCE}" srcOrd="0" destOrd="0" presId="urn:microsoft.com/office/officeart/2005/8/layout/process1"/>
    <dgm:cxn modelId="{9F41161C-351D-40FC-900B-DE7040D81C27}" type="presOf" srcId="{B32E9C41-CD6B-4512-8912-60B608123E46}" destId="{B33D57C4-7836-49ED-BCB7-DB4AF12364D9}" srcOrd="1" destOrd="0" presId="urn:microsoft.com/office/officeart/2005/8/layout/process1"/>
    <dgm:cxn modelId="{D761AF2B-5BF8-4331-9D49-850C558621E3}" type="presOf" srcId="{358D4945-9B3C-449F-9F56-F0514387ACE9}" destId="{58B4325E-917C-43B6-950F-AD31FF618E47}" srcOrd="0" destOrd="0" presId="urn:microsoft.com/office/officeart/2005/8/layout/process1"/>
    <dgm:cxn modelId="{35AD2D30-26C2-41A0-AC09-97A68DF3E9E9}" type="presOf" srcId="{1897B111-FFBA-40FB-984E-ECDE816838E4}" destId="{652456C9-36AB-41F8-B7B9-D49B71F8F277}" srcOrd="0" destOrd="0" presId="urn:microsoft.com/office/officeart/2005/8/layout/process1"/>
    <dgm:cxn modelId="{0F66033A-E025-4D61-8E0C-147624EDEA4E}" type="presOf" srcId="{427544DE-9F36-4161-840C-6757308FA059}" destId="{1AA0D66F-EDAC-4A90-BD79-5C6F2C0D4DE8}" srcOrd="1" destOrd="0" presId="urn:microsoft.com/office/officeart/2005/8/layout/process1"/>
    <dgm:cxn modelId="{A653363D-E5CE-40E2-9EAB-4BD8096760BC}" type="presOf" srcId="{B83A87CF-6844-4897-92BE-DCB276B3598D}" destId="{463A0D9A-60BE-438F-B123-1744307D53C5}" srcOrd="0" destOrd="0" presId="urn:microsoft.com/office/officeart/2005/8/layout/process1"/>
    <dgm:cxn modelId="{05B11A40-D23A-48FC-BA89-181EBFF49EF2}" type="presOf" srcId="{A687A708-3B66-4D0F-8A38-A45473F8BB60}" destId="{42473E9B-11D0-4B0C-81F7-6849054628FE}" srcOrd="0" destOrd="0" presId="urn:microsoft.com/office/officeart/2005/8/layout/process1"/>
    <dgm:cxn modelId="{5E5B526F-7AD2-4565-B0AC-4B16ED133C15}" srcId="{F54A54DC-AD89-4CDF-8433-A7085217E0BE}" destId="{358D4945-9B3C-449F-9F56-F0514387ACE9}" srcOrd="0" destOrd="0" parTransId="{FF1D5D32-C31A-4E3E-8D3B-486DEA885C09}" sibTransId="{B32E9C41-CD6B-4512-8912-60B608123E46}"/>
    <dgm:cxn modelId="{9D192654-0359-46C5-94D5-5F53F588F878}" type="presOf" srcId="{B32E9C41-CD6B-4512-8912-60B608123E46}" destId="{71FF1AC7-4C7C-45E1-8941-DFD291B883AE}" srcOrd="0" destOrd="0" presId="urn:microsoft.com/office/officeart/2005/8/layout/process1"/>
    <dgm:cxn modelId="{95A8AB83-BEEA-4832-B1FF-8F7D2CC78833}" type="presOf" srcId="{4045CA6F-C2D4-4B56-A895-9961632FDA08}" destId="{885FDF08-EB8A-4175-8E1F-3EC455C52A32}" srcOrd="0" destOrd="0" presId="urn:microsoft.com/office/officeart/2005/8/layout/process1"/>
    <dgm:cxn modelId="{0306C48B-8951-46CD-A7A1-720FF5028724}" type="presOf" srcId="{427544DE-9F36-4161-840C-6757308FA059}" destId="{8CEDACDB-2EC1-4AAD-B6A7-BFCBC20242D0}" srcOrd="0" destOrd="0" presId="urn:microsoft.com/office/officeart/2005/8/layout/process1"/>
    <dgm:cxn modelId="{0268A2A8-4347-45FB-8384-14623BEC01BF}" type="presOf" srcId="{ED9DE9F0-E1A0-4544-AE47-5DF0702A80A2}" destId="{C0D5BD9A-4C0F-475C-894D-86DC345E7E33}" srcOrd="1" destOrd="0" presId="urn:microsoft.com/office/officeart/2005/8/layout/process1"/>
    <dgm:cxn modelId="{84B870A9-DED3-4C8E-8B31-BF6472BD430E}" type="presOf" srcId="{0A8C8644-76A3-4612-9114-2B76688D7F77}" destId="{BDE82E59-6E18-4D48-AFBA-467326D08672}" srcOrd="1" destOrd="0" presId="urn:microsoft.com/office/officeart/2005/8/layout/process1"/>
    <dgm:cxn modelId="{AE8AE6BB-9887-4BB0-8200-7E6CE6E525DE}" srcId="{F54A54DC-AD89-4CDF-8433-A7085217E0BE}" destId="{B83A87CF-6844-4897-92BE-DCB276B3598D}" srcOrd="2" destOrd="0" parTransId="{45BD4A71-E15C-41B8-B7E6-D850133F8A8F}" sibTransId="{0A8C8644-76A3-4612-9114-2B76688D7F77}"/>
    <dgm:cxn modelId="{52831EE9-50F9-4BAC-A65D-EEAFAE4679B1}" srcId="{F54A54DC-AD89-4CDF-8433-A7085217E0BE}" destId="{1897B111-FFBA-40FB-984E-ECDE816838E4}" srcOrd="4" destOrd="0" parTransId="{20E5DA77-E1B7-43F7-8BDF-22FA2045C7CF}" sibTransId="{9C94719F-6730-42B4-89F7-FA9A962B85AC}"/>
    <dgm:cxn modelId="{E32A88FB-9D4E-4EC5-A268-78BBF495BFDD}" srcId="{F54A54DC-AD89-4CDF-8433-A7085217E0BE}" destId="{A687A708-3B66-4D0F-8A38-A45473F8BB60}" srcOrd="1" destOrd="0" parTransId="{E03AF561-112C-4E34-9604-3409CE04C923}" sibTransId="{427544DE-9F36-4161-840C-6757308FA059}"/>
    <dgm:cxn modelId="{A849D9FD-96BD-4FC5-AA73-A6538D68F036}" type="presOf" srcId="{0A8C8644-76A3-4612-9114-2B76688D7F77}" destId="{27AFDB6B-380D-4FD1-BA79-A22D8378D6F0}" srcOrd="0" destOrd="0" presId="urn:microsoft.com/office/officeart/2005/8/layout/process1"/>
    <dgm:cxn modelId="{BF408CC5-9786-4E3E-9CF9-2F534D207E25}" type="presParOf" srcId="{86F06CCC-873B-4EF3-AD81-35519AB0848D}" destId="{58B4325E-917C-43B6-950F-AD31FF618E47}" srcOrd="0" destOrd="0" presId="urn:microsoft.com/office/officeart/2005/8/layout/process1"/>
    <dgm:cxn modelId="{4071D45D-E18D-4D2A-9F6D-03E7FA0213B9}" type="presParOf" srcId="{86F06CCC-873B-4EF3-AD81-35519AB0848D}" destId="{71FF1AC7-4C7C-45E1-8941-DFD291B883AE}" srcOrd="1" destOrd="0" presId="urn:microsoft.com/office/officeart/2005/8/layout/process1"/>
    <dgm:cxn modelId="{76FB1F7D-0E84-4DD2-BE2D-A92155AB6E19}" type="presParOf" srcId="{71FF1AC7-4C7C-45E1-8941-DFD291B883AE}" destId="{B33D57C4-7836-49ED-BCB7-DB4AF12364D9}" srcOrd="0" destOrd="0" presId="urn:microsoft.com/office/officeart/2005/8/layout/process1"/>
    <dgm:cxn modelId="{766B3E98-A6B6-4C50-8F34-18ED31B93E4E}" type="presParOf" srcId="{86F06CCC-873B-4EF3-AD81-35519AB0848D}" destId="{42473E9B-11D0-4B0C-81F7-6849054628FE}" srcOrd="2" destOrd="0" presId="urn:microsoft.com/office/officeart/2005/8/layout/process1"/>
    <dgm:cxn modelId="{B936FAB2-0AB9-4670-A31C-60062157295F}" type="presParOf" srcId="{86F06CCC-873B-4EF3-AD81-35519AB0848D}" destId="{8CEDACDB-2EC1-4AAD-B6A7-BFCBC20242D0}" srcOrd="3" destOrd="0" presId="urn:microsoft.com/office/officeart/2005/8/layout/process1"/>
    <dgm:cxn modelId="{56182343-9545-4E3D-9D11-E27B68C53AFA}" type="presParOf" srcId="{8CEDACDB-2EC1-4AAD-B6A7-BFCBC20242D0}" destId="{1AA0D66F-EDAC-4A90-BD79-5C6F2C0D4DE8}" srcOrd="0" destOrd="0" presId="urn:microsoft.com/office/officeart/2005/8/layout/process1"/>
    <dgm:cxn modelId="{9B233536-1893-43D8-ACD0-0555237CA251}" type="presParOf" srcId="{86F06CCC-873B-4EF3-AD81-35519AB0848D}" destId="{463A0D9A-60BE-438F-B123-1744307D53C5}" srcOrd="4" destOrd="0" presId="urn:microsoft.com/office/officeart/2005/8/layout/process1"/>
    <dgm:cxn modelId="{B0B40C7C-EB10-4772-A3CA-E4E148413940}" type="presParOf" srcId="{86F06CCC-873B-4EF3-AD81-35519AB0848D}" destId="{27AFDB6B-380D-4FD1-BA79-A22D8378D6F0}" srcOrd="5" destOrd="0" presId="urn:microsoft.com/office/officeart/2005/8/layout/process1"/>
    <dgm:cxn modelId="{848A0FD9-4C7F-4177-A886-108AD97BB9AC}" type="presParOf" srcId="{27AFDB6B-380D-4FD1-BA79-A22D8378D6F0}" destId="{BDE82E59-6E18-4D48-AFBA-467326D08672}" srcOrd="0" destOrd="0" presId="urn:microsoft.com/office/officeart/2005/8/layout/process1"/>
    <dgm:cxn modelId="{ABC0893F-C770-4ABE-AF1D-CCECC78EB732}" type="presParOf" srcId="{86F06CCC-873B-4EF3-AD81-35519AB0848D}" destId="{885FDF08-EB8A-4175-8E1F-3EC455C52A32}" srcOrd="6" destOrd="0" presId="urn:microsoft.com/office/officeart/2005/8/layout/process1"/>
    <dgm:cxn modelId="{D5F41305-8483-48D0-B6C1-A9AC01787C3D}" type="presParOf" srcId="{86F06CCC-873B-4EF3-AD81-35519AB0848D}" destId="{72941D3F-8ABB-48B4-AA54-7C50E88BDFCE}" srcOrd="7" destOrd="0" presId="urn:microsoft.com/office/officeart/2005/8/layout/process1"/>
    <dgm:cxn modelId="{26076B65-6F86-4018-A356-AB17BF8A973D}" type="presParOf" srcId="{72941D3F-8ABB-48B4-AA54-7C50E88BDFCE}" destId="{C0D5BD9A-4C0F-475C-894D-86DC345E7E33}" srcOrd="0" destOrd="0" presId="urn:microsoft.com/office/officeart/2005/8/layout/process1"/>
    <dgm:cxn modelId="{E7D645A0-2957-4B12-BD16-8F89536874FB}" type="presParOf" srcId="{86F06CCC-873B-4EF3-AD81-35519AB0848D}" destId="{652456C9-36AB-41F8-B7B9-D49B71F8F27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A7DF-97F4-45DD-83FF-90E274DCED03}">
      <dsp:nvSpPr>
        <dsp:cNvPr id="0" name=""/>
        <dsp:cNvSpPr/>
      </dsp:nvSpPr>
      <dsp:spPr>
        <a:xfrm>
          <a:off x="0" y="560423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0E658-DECF-4C34-8052-6D2BABF4B947}">
      <dsp:nvSpPr>
        <dsp:cNvPr id="0" name=""/>
        <dsp:cNvSpPr/>
      </dsp:nvSpPr>
      <dsp:spPr>
        <a:xfrm>
          <a:off x="411480" y="29063"/>
          <a:ext cx="5760720" cy="106272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Share information with department faculty</a:t>
          </a:r>
        </a:p>
      </dsp:txBody>
      <dsp:txXfrm>
        <a:off x="463358" y="80941"/>
        <a:ext cx="5656964" cy="958964"/>
      </dsp:txXfrm>
    </dsp:sp>
    <dsp:sp modelId="{8D4470D3-DF00-4784-9BFC-13A4D9597D4B}">
      <dsp:nvSpPr>
        <dsp:cNvPr id="0" name=""/>
        <dsp:cNvSpPr/>
      </dsp:nvSpPr>
      <dsp:spPr>
        <a:xfrm>
          <a:off x="0" y="2193383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60598-9940-46CA-AF26-D3F4A30CF4A1}">
      <dsp:nvSpPr>
        <dsp:cNvPr id="0" name=""/>
        <dsp:cNvSpPr/>
      </dsp:nvSpPr>
      <dsp:spPr>
        <a:xfrm>
          <a:off x="411480" y="1662023"/>
          <a:ext cx="5760720" cy="106272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Host open conversation about promotion</a:t>
          </a:r>
        </a:p>
      </dsp:txBody>
      <dsp:txXfrm>
        <a:off x="463358" y="1713901"/>
        <a:ext cx="565696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8A624-B0ED-43CF-99E5-C648AB63FF3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8858B3-9061-4B39-9285-4E384622710D}">
      <dsp:nvSpPr>
        <dsp:cNvPr id="0" name=""/>
        <dsp:cNvSpPr/>
      </dsp:nvSpPr>
      <dsp:spPr>
        <a:xfrm>
          <a:off x="0" y="0"/>
          <a:ext cx="1645920" cy="3743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Promotion Dossier</a:t>
          </a:r>
        </a:p>
      </dsp:txBody>
      <dsp:txXfrm>
        <a:off x="0" y="0"/>
        <a:ext cx="1645920" cy="3743099"/>
      </dsp:txXfrm>
    </dsp:sp>
    <dsp:sp modelId="{8CCBA81D-6DB3-4260-B017-19590056F606}">
      <dsp:nvSpPr>
        <dsp:cNvPr id="0" name=""/>
        <dsp:cNvSpPr/>
      </dsp:nvSpPr>
      <dsp:spPr>
        <a:xfrm>
          <a:off x="1769364" y="22137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Promotion Form on Progress and Excellence (30-50 p)</a:t>
          </a:r>
        </a:p>
      </dsp:txBody>
      <dsp:txXfrm>
        <a:off x="1769364" y="22137"/>
        <a:ext cx="6460236" cy="442756"/>
      </dsp:txXfrm>
    </dsp:sp>
    <dsp:sp modelId="{0BED31A2-062A-4557-A5A6-4641BFA59B04}">
      <dsp:nvSpPr>
        <dsp:cNvPr id="0" name=""/>
        <dsp:cNvSpPr/>
      </dsp:nvSpPr>
      <dsp:spPr>
        <a:xfrm>
          <a:off x="1625115" y="451040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F0F66B-195F-43B2-BCBC-5D39392C699F}">
      <dsp:nvSpPr>
        <dsp:cNvPr id="0" name=""/>
        <dsp:cNvSpPr/>
      </dsp:nvSpPr>
      <dsp:spPr>
        <a:xfrm>
          <a:off x="1769364" y="487032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69364" y="487032"/>
        <a:ext cx="6460236" cy="442756"/>
      </dsp:txXfrm>
    </dsp:sp>
    <dsp:sp modelId="{0E7842B7-1DAB-4F4F-95A3-6FF176FC1D6F}">
      <dsp:nvSpPr>
        <dsp:cNvPr id="0" name=""/>
        <dsp:cNvSpPr/>
      </dsp:nvSpPr>
      <dsp:spPr>
        <a:xfrm>
          <a:off x="1645920" y="929789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8827F0-6B56-4D58-BD85-CEA0B9BEED3D}">
      <dsp:nvSpPr>
        <dsp:cNvPr id="0" name=""/>
        <dsp:cNvSpPr/>
      </dsp:nvSpPr>
      <dsp:spPr>
        <a:xfrm>
          <a:off x="1769364" y="485712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Reflective Essay (5 p)</a:t>
          </a:r>
        </a:p>
      </dsp:txBody>
      <dsp:txXfrm>
        <a:off x="1769364" y="485712"/>
        <a:ext cx="6460236" cy="442756"/>
      </dsp:txXfrm>
    </dsp:sp>
    <dsp:sp modelId="{6A1C418D-9FFE-4C6C-A731-B82A0E30CEDC}">
      <dsp:nvSpPr>
        <dsp:cNvPr id="0" name=""/>
        <dsp:cNvSpPr/>
      </dsp:nvSpPr>
      <dsp:spPr>
        <a:xfrm>
          <a:off x="1645920" y="1394683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363BA-823C-415A-9AB4-9C14205D0DD9}">
      <dsp:nvSpPr>
        <dsp:cNvPr id="0" name=""/>
        <dsp:cNvSpPr/>
      </dsp:nvSpPr>
      <dsp:spPr>
        <a:xfrm>
          <a:off x="1748562" y="953312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Curriculum Vitae (15-30 p)</a:t>
          </a:r>
        </a:p>
      </dsp:txBody>
      <dsp:txXfrm>
        <a:off x="1748562" y="953312"/>
        <a:ext cx="6460236" cy="442756"/>
      </dsp:txXfrm>
    </dsp:sp>
    <dsp:sp modelId="{8EAA70C3-4EED-42F6-85A4-3A005BD922F0}">
      <dsp:nvSpPr>
        <dsp:cNvPr id="0" name=""/>
        <dsp:cNvSpPr/>
      </dsp:nvSpPr>
      <dsp:spPr>
        <a:xfrm>
          <a:off x="1645920" y="1859578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66F4F8-16ED-49DE-81CC-140F4EF34144}">
      <dsp:nvSpPr>
        <dsp:cNvPr id="0" name=""/>
        <dsp:cNvSpPr/>
      </dsp:nvSpPr>
      <dsp:spPr>
        <a:xfrm>
          <a:off x="1769364" y="1895366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External Reviewers / Letters (15 p)</a:t>
          </a:r>
        </a:p>
      </dsp:txBody>
      <dsp:txXfrm>
        <a:off x="1769364" y="1895366"/>
        <a:ext cx="6460236" cy="442756"/>
      </dsp:txXfrm>
    </dsp:sp>
    <dsp:sp modelId="{A551244A-CB9A-423F-90D9-4978290C6DB1}">
      <dsp:nvSpPr>
        <dsp:cNvPr id="0" name=""/>
        <dsp:cNvSpPr/>
      </dsp:nvSpPr>
      <dsp:spPr>
        <a:xfrm>
          <a:off x="1645920" y="2324472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C85845-E345-46DB-969B-6E449799C2FA}">
      <dsp:nvSpPr>
        <dsp:cNvPr id="0" name=""/>
        <dsp:cNvSpPr/>
      </dsp:nvSpPr>
      <dsp:spPr>
        <a:xfrm>
          <a:off x="1769364" y="1417529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Annual Reviews (25-30 p)</a:t>
          </a:r>
        </a:p>
      </dsp:txBody>
      <dsp:txXfrm>
        <a:off x="1769364" y="1417529"/>
        <a:ext cx="6460236" cy="442756"/>
      </dsp:txXfrm>
    </dsp:sp>
    <dsp:sp modelId="{E8AFFF63-6B52-4868-BB6F-F532CEA11B8E}">
      <dsp:nvSpPr>
        <dsp:cNvPr id="0" name=""/>
        <dsp:cNvSpPr/>
      </dsp:nvSpPr>
      <dsp:spPr>
        <a:xfrm>
          <a:off x="1645920" y="2789367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D7D3A3-5205-4F56-9EC5-72A60BCBA855}">
      <dsp:nvSpPr>
        <dsp:cNvPr id="0" name=""/>
        <dsp:cNvSpPr/>
      </dsp:nvSpPr>
      <dsp:spPr>
        <a:xfrm>
          <a:off x="1769364" y="2368159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COVID-19 Impact Statement (optional)</a:t>
          </a:r>
        </a:p>
      </dsp:txBody>
      <dsp:txXfrm>
        <a:off x="1769364" y="2368159"/>
        <a:ext cx="6460236" cy="442756"/>
      </dsp:txXfrm>
    </dsp:sp>
    <dsp:sp modelId="{37DC3EF5-9F27-4363-8A0D-63131CF6AC29}">
      <dsp:nvSpPr>
        <dsp:cNvPr id="0" name=""/>
        <dsp:cNvSpPr/>
      </dsp:nvSpPr>
      <dsp:spPr>
        <a:xfrm>
          <a:off x="1645920" y="3254261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D14168-597D-49DA-A5E8-EAAF3F4EA0EA}">
      <dsp:nvSpPr>
        <dsp:cNvPr id="0" name=""/>
        <dsp:cNvSpPr/>
      </dsp:nvSpPr>
      <dsp:spPr>
        <a:xfrm>
          <a:off x="1769364" y="2763780"/>
          <a:ext cx="6460236" cy="442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Academic Portfolio (375p upper limit; &lt;300 p better goal, &lt;200p even better)  </a:t>
          </a:r>
          <a:r>
            <a:rPr lang="en-US" sz="1200" b="1" kern="1200" dirty="0"/>
            <a:t>New FT suggestion: 100 page with the essay</a:t>
          </a:r>
        </a:p>
      </dsp:txBody>
      <dsp:txXfrm>
        <a:off x="1769364" y="2763780"/>
        <a:ext cx="6460236" cy="442756"/>
      </dsp:txXfrm>
    </dsp:sp>
    <dsp:sp modelId="{47397585-C3C6-49C8-B438-EA0C50EBA79D}">
      <dsp:nvSpPr>
        <dsp:cNvPr id="0" name=""/>
        <dsp:cNvSpPr/>
      </dsp:nvSpPr>
      <dsp:spPr>
        <a:xfrm>
          <a:off x="1645920" y="3719156"/>
          <a:ext cx="6583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ED941-C229-4A78-B78A-16BE6639ADB5}">
      <dsp:nvSpPr>
        <dsp:cNvPr id="0" name=""/>
        <dsp:cNvSpPr/>
      </dsp:nvSpPr>
      <dsp:spPr>
        <a:xfrm>
          <a:off x="0" y="475674"/>
          <a:ext cx="609600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Effort % / Position Description</a:t>
          </a:r>
        </a:p>
      </dsp:txBody>
      <dsp:txXfrm>
        <a:off x="22246" y="497920"/>
        <a:ext cx="6051508" cy="411223"/>
      </dsp:txXfrm>
    </dsp:sp>
    <dsp:sp modelId="{02248742-1DBB-438B-974C-FE61ECD95E91}">
      <dsp:nvSpPr>
        <dsp:cNvPr id="0" name=""/>
        <dsp:cNvSpPr/>
      </dsp:nvSpPr>
      <dsp:spPr>
        <a:xfrm>
          <a:off x="0" y="1040457"/>
          <a:ext cx="6096000" cy="455715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Reflective Essay</a:t>
          </a:r>
        </a:p>
      </dsp:txBody>
      <dsp:txXfrm>
        <a:off x="22246" y="1062703"/>
        <a:ext cx="6051508" cy="411223"/>
      </dsp:txXfrm>
    </dsp:sp>
    <dsp:sp modelId="{B3268CEF-623D-425C-BFF2-5DC200114EEC}">
      <dsp:nvSpPr>
        <dsp:cNvPr id="0" name=""/>
        <dsp:cNvSpPr/>
      </dsp:nvSpPr>
      <dsp:spPr>
        <a:xfrm>
          <a:off x="0" y="1608194"/>
          <a:ext cx="6096000" cy="455715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CV</a:t>
          </a:r>
        </a:p>
      </dsp:txBody>
      <dsp:txXfrm>
        <a:off x="22246" y="1630440"/>
        <a:ext cx="6051508" cy="411223"/>
      </dsp:txXfrm>
    </dsp:sp>
    <dsp:sp modelId="{C9E45161-282D-45A6-8964-A1BC2C3842BD}">
      <dsp:nvSpPr>
        <dsp:cNvPr id="0" name=""/>
        <dsp:cNvSpPr/>
      </dsp:nvSpPr>
      <dsp:spPr>
        <a:xfrm>
          <a:off x="0" y="2127119"/>
          <a:ext cx="6096000" cy="455715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Samples of Scholarly Work (if applicable)</a:t>
          </a:r>
        </a:p>
      </dsp:txBody>
      <dsp:txXfrm>
        <a:off x="22246" y="2149365"/>
        <a:ext cx="6051508" cy="411223"/>
      </dsp:txXfrm>
    </dsp:sp>
    <dsp:sp modelId="{284C585B-986A-4F31-8F07-572838AD1714}">
      <dsp:nvSpPr>
        <dsp:cNvPr id="0" name=""/>
        <dsp:cNvSpPr/>
      </dsp:nvSpPr>
      <dsp:spPr>
        <a:xfrm>
          <a:off x="0" y="2648324"/>
          <a:ext cx="6096000" cy="455715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Evidence of teaching excellence (with major teaching role)</a:t>
          </a:r>
        </a:p>
      </dsp:txBody>
      <dsp:txXfrm>
        <a:off x="22246" y="2670570"/>
        <a:ext cx="6051508" cy="411223"/>
      </dsp:txXfrm>
    </dsp:sp>
    <dsp:sp modelId="{8038E371-5410-4C87-B36E-B1AED512257B}">
      <dsp:nvSpPr>
        <dsp:cNvPr id="0" name=""/>
        <dsp:cNvSpPr/>
      </dsp:nvSpPr>
      <dsp:spPr>
        <a:xfrm>
          <a:off x="0" y="3158759"/>
          <a:ext cx="6096000" cy="45571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Updated Department directory webpage</a:t>
          </a:r>
        </a:p>
      </dsp:txBody>
      <dsp:txXfrm>
        <a:off x="22246" y="3181005"/>
        <a:ext cx="6051508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33CB5-9B16-4A93-BEE8-7C94AB0DC474}">
      <dsp:nvSpPr>
        <dsp:cNvPr id="0" name=""/>
        <dsp:cNvSpPr/>
      </dsp:nvSpPr>
      <dsp:spPr>
        <a:xfrm>
          <a:off x="24305" y="17936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June 1, 2026</a:t>
          </a:r>
        </a:p>
      </dsp:txBody>
      <dsp:txXfrm>
        <a:off x="24305" y="17936"/>
        <a:ext cx="1277396" cy="374400"/>
      </dsp:txXfrm>
    </dsp:sp>
    <dsp:sp modelId="{176A11D8-7E22-4367-881B-A1D237878F5A}">
      <dsp:nvSpPr>
        <dsp:cNvPr id="0" name=""/>
        <dsp:cNvSpPr/>
      </dsp:nvSpPr>
      <dsp:spPr>
        <a:xfrm>
          <a:off x="3700" y="646292"/>
          <a:ext cx="1841877" cy="2159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u="sng" kern="1200"/>
            <a:t>HP and FT faculty </a:t>
          </a:r>
          <a:r>
            <a:rPr lang="en-US" sz="1300" u="none" kern="1200"/>
            <a:t>candidates notify the Committee of their candidacy.</a:t>
          </a:r>
          <a:r>
            <a:rPr lang="en-US" sz="1300" kern="1200"/>
            <a:t>  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u="sng" kern="1200"/>
            <a:t>Tenure system (TS) faculty:</a:t>
          </a:r>
          <a:r>
            <a:rPr lang="en-US" sz="1300" kern="1200"/>
            <a:t> will be notified by the department.</a:t>
          </a:r>
        </a:p>
      </dsp:txBody>
      <dsp:txXfrm>
        <a:off x="57647" y="700239"/>
        <a:ext cx="1733983" cy="2051794"/>
      </dsp:txXfrm>
    </dsp:sp>
    <dsp:sp modelId="{4A785D21-650B-43FE-96AE-64560E93DC39}">
      <dsp:nvSpPr>
        <dsp:cNvPr id="0" name=""/>
        <dsp:cNvSpPr/>
      </dsp:nvSpPr>
      <dsp:spPr>
        <a:xfrm rot="4508">
          <a:off x="1565910" y="47670"/>
          <a:ext cx="560123" cy="318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65910" y="111214"/>
        <a:ext cx="464713" cy="190820"/>
      </dsp:txXfrm>
    </dsp:sp>
    <dsp:sp modelId="{2E49FC0E-C3E9-4DBA-BF9C-71BD3EE8A116}">
      <dsp:nvSpPr>
        <dsp:cNvPr id="0" name=""/>
        <dsp:cNvSpPr/>
      </dsp:nvSpPr>
      <dsp:spPr>
        <a:xfrm>
          <a:off x="2358537" y="20997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June 16, 2026</a:t>
          </a:r>
        </a:p>
      </dsp:txBody>
      <dsp:txXfrm>
        <a:off x="2358537" y="20997"/>
        <a:ext cx="1277396" cy="374400"/>
      </dsp:txXfrm>
    </dsp:sp>
    <dsp:sp modelId="{030F087A-ADB0-45B9-99DA-6B1AFC938EAD}">
      <dsp:nvSpPr>
        <dsp:cNvPr id="0" name=""/>
        <dsp:cNvSpPr/>
      </dsp:nvSpPr>
      <dsp:spPr>
        <a:xfrm>
          <a:off x="2395823" y="655475"/>
          <a:ext cx="1726094" cy="2147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/>
            <a:t>Submit a list of referees (min 6).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/>
            <a:t>Effort.                              </a:t>
          </a:r>
        </a:p>
      </dsp:txBody>
      <dsp:txXfrm>
        <a:off x="2446379" y="706031"/>
        <a:ext cx="1624982" cy="2046332"/>
      </dsp:txXfrm>
    </dsp:sp>
    <dsp:sp modelId="{1156494B-458F-4E01-9115-C672F1CEFFE2}">
      <dsp:nvSpPr>
        <dsp:cNvPr id="0" name=""/>
        <dsp:cNvSpPr/>
      </dsp:nvSpPr>
      <dsp:spPr>
        <a:xfrm rot="10515">
          <a:off x="3885668" y="52707"/>
          <a:ext cx="529442" cy="318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885668" y="116168"/>
        <a:ext cx="434032" cy="190820"/>
      </dsp:txXfrm>
    </dsp:sp>
    <dsp:sp modelId="{5DD854D6-2E3D-4416-9B51-0B626D5B3F16}">
      <dsp:nvSpPr>
        <dsp:cNvPr id="0" name=""/>
        <dsp:cNvSpPr/>
      </dsp:nvSpPr>
      <dsp:spPr>
        <a:xfrm>
          <a:off x="4634877" y="27960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July 16, 2026</a:t>
          </a:r>
        </a:p>
      </dsp:txBody>
      <dsp:txXfrm>
        <a:off x="4634877" y="27960"/>
        <a:ext cx="1277396" cy="374400"/>
      </dsp:txXfrm>
    </dsp:sp>
    <dsp:sp modelId="{6130FC2B-16F6-46CC-B881-5EC7BE919F32}">
      <dsp:nvSpPr>
        <dsp:cNvPr id="0" name=""/>
        <dsp:cNvSpPr/>
      </dsp:nvSpPr>
      <dsp:spPr>
        <a:xfrm>
          <a:off x="4910474" y="678283"/>
          <a:ext cx="1277396" cy="2119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Submit materials for referees.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CV, Reflective Essay, Scholarly sample(s), Effort.  </a:t>
          </a:r>
        </a:p>
      </dsp:txBody>
      <dsp:txXfrm>
        <a:off x="4947888" y="715697"/>
        <a:ext cx="1202568" cy="2044766"/>
      </dsp:txXfrm>
    </dsp:sp>
    <dsp:sp modelId="{7ABB05DC-D751-42A6-A751-750E257DE599}">
      <dsp:nvSpPr>
        <dsp:cNvPr id="0" name=""/>
        <dsp:cNvSpPr/>
      </dsp:nvSpPr>
      <dsp:spPr>
        <a:xfrm rot="15217">
          <a:off x="6105920" y="60735"/>
          <a:ext cx="410539" cy="318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105920" y="124131"/>
        <a:ext cx="315129" cy="190820"/>
      </dsp:txXfrm>
    </dsp:sp>
    <dsp:sp modelId="{D20392A4-41F5-4F8D-A880-0CF539B4F957}">
      <dsp:nvSpPr>
        <dsp:cNvPr id="0" name=""/>
        <dsp:cNvSpPr/>
      </dsp:nvSpPr>
      <dsp:spPr>
        <a:xfrm>
          <a:off x="6686868" y="37043"/>
          <a:ext cx="1277396" cy="561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October 1, 2026</a:t>
          </a:r>
        </a:p>
      </dsp:txBody>
      <dsp:txXfrm>
        <a:off x="6686868" y="37043"/>
        <a:ext cx="1277396" cy="374400"/>
      </dsp:txXfrm>
    </dsp:sp>
    <dsp:sp modelId="{1BDFC0D0-534C-47FC-8972-F19315EC4033}">
      <dsp:nvSpPr>
        <dsp:cNvPr id="0" name=""/>
        <dsp:cNvSpPr/>
      </dsp:nvSpPr>
      <dsp:spPr>
        <a:xfrm>
          <a:off x="6948503" y="703612"/>
          <a:ext cx="1277396" cy="2083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Complete dossiers due to the department.</a:t>
          </a:r>
        </a:p>
      </dsp:txBody>
      <dsp:txXfrm>
        <a:off x="6985917" y="741026"/>
        <a:ext cx="1202568" cy="2008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325E-917C-43B6-950F-AD31FF618E47}">
      <dsp:nvSpPr>
        <dsp:cNvPr id="0" name=""/>
        <dsp:cNvSpPr/>
      </dsp:nvSpPr>
      <dsp:spPr>
        <a:xfrm>
          <a:off x="1431" y="257777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Oct – Dec, 2026: Department-level reviews</a:t>
          </a:r>
        </a:p>
      </dsp:txBody>
      <dsp:txXfrm>
        <a:off x="37027" y="293373"/>
        <a:ext cx="1144144" cy="1162184"/>
      </dsp:txXfrm>
    </dsp:sp>
    <dsp:sp modelId="{71FF1AC7-4C7C-45E1-8941-DFD291B883AE}">
      <dsp:nvSpPr>
        <dsp:cNvPr id="0" name=""/>
        <dsp:cNvSpPr/>
      </dsp:nvSpPr>
      <dsp:spPr>
        <a:xfrm>
          <a:off x="1339317" y="723764"/>
          <a:ext cx="259805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39317" y="784045"/>
        <a:ext cx="181864" cy="180841"/>
      </dsp:txXfrm>
    </dsp:sp>
    <dsp:sp modelId="{42473E9B-11D0-4B0C-81F7-6849054628FE}">
      <dsp:nvSpPr>
        <dsp:cNvPr id="0" name=""/>
        <dsp:cNvSpPr/>
      </dsp:nvSpPr>
      <dsp:spPr>
        <a:xfrm>
          <a:off x="1706966" y="257777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 – Feb, 2027: College-level reviews</a:t>
          </a:r>
        </a:p>
      </dsp:txBody>
      <dsp:txXfrm>
        <a:off x="1742562" y="293373"/>
        <a:ext cx="1144144" cy="1162184"/>
      </dsp:txXfrm>
    </dsp:sp>
    <dsp:sp modelId="{8CEDACDB-2EC1-4AAD-B6A7-BFCBC20242D0}">
      <dsp:nvSpPr>
        <dsp:cNvPr id="0" name=""/>
        <dsp:cNvSpPr/>
      </dsp:nvSpPr>
      <dsp:spPr>
        <a:xfrm>
          <a:off x="3043836" y="723764"/>
          <a:ext cx="257651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043836" y="784045"/>
        <a:ext cx="180356" cy="180841"/>
      </dsp:txXfrm>
    </dsp:sp>
    <dsp:sp modelId="{463A0D9A-60BE-438F-B123-1744307D53C5}">
      <dsp:nvSpPr>
        <dsp:cNvPr id="0" name=""/>
        <dsp:cNvSpPr/>
      </dsp:nvSpPr>
      <dsp:spPr>
        <a:xfrm>
          <a:off x="3408437" y="257777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 – Apr, 2027: Provost/EVP Review</a:t>
          </a:r>
        </a:p>
      </dsp:txBody>
      <dsp:txXfrm>
        <a:off x="3444033" y="293373"/>
        <a:ext cx="1144144" cy="1162184"/>
      </dsp:txXfrm>
    </dsp:sp>
    <dsp:sp modelId="{27AFDB6B-380D-4FD1-BA79-A22D8378D6F0}">
      <dsp:nvSpPr>
        <dsp:cNvPr id="0" name=""/>
        <dsp:cNvSpPr/>
      </dsp:nvSpPr>
      <dsp:spPr>
        <a:xfrm rot="10659">
          <a:off x="4743574" y="726413"/>
          <a:ext cx="253980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743574" y="786576"/>
        <a:ext cx="177786" cy="180841"/>
      </dsp:txXfrm>
    </dsp:sp>
    <dsp:sp modelId="{885FDF08-EB8A-4175-8E1F-3EC455C52A32}">
      <dsp:nvSpPr>
        <dsp:cNvPr id="0" name=""/>
        <dsp:cNvSpPr/>
      </dsp:nvSpPr>
      <dsp:spPr>
        <a:xfrm>
          <a:off x="5102980" y="263031"/>
          <a:ext cx="1215336" cy="1233376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May, 2027: Notification of provost decision</a:t>
          </a:r>
        </a:p>
      </dsp:txBody>
      <dsp:txXfrm>
        <a:off x="5138576" y="298627"/>
        <a:ext cx="1144144" cy="1162184"/>
      </dsp:txXfrm>
    </dsp:sp>
    <dsp:sp modelId="{72941D3F-8ABB-48B4-AA54-7C50E88BDFCE}">
      <dsp:nvSpPr>
        <dsp:cNvPr id="0" name=""/>
        <dsp:cNvSpPr/>
      </dsp:nvSpPr>
      <dsp:spPr>
        <a:xfrm rot="21589458">
          <a:off x="6441581" y="726376"/>
          <a:ext cx="261324" cy="301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441581" y="786777"/>
        <a:ext cx="182927" cy="180841"/>
      </dsp:txXfrm>
    </dsp:sp>
    <dsp:sp modelId="{652456C9-36AB-41F8-B7B9-D49B71F8F277}">
      <dsp:nvSpPr>
        <dsp:cNvPr id="0" name=""/>
        <dsp:cNvSpPr/>
      </dsp:nvSpPr>
      <dsp:spPr>
        <a:xfrm>
          <a:off x="6811378" y="257777"/>
          <a:ext cx="1225156" cy="123337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June – July 2027: BOT final approval for TS decisions</a:t>
          </a:r>
        </a:p>
      </dsp:txBody>
      <dsp:txXfrm>
        <a:off x="6847262" y="293661"/>
        <a:ext cx="1153388" cy="116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9304-B886-4F45-8598-9B51BF12D28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DCB21-9B57-4330-AE27-AB55B817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Ask: Current rank, system (FT,HP,TS) and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use the university versions.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1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1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CHM, get the form D off the website.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(Reappointments do not require letters of reference) TS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DCB21-9B57-4330-AE27-AB55B817C4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79631" y="1173540"/>
            <a:ext cx="4607169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630" y="2150013"/>
            <a:ext cx="4607170" cy="22988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1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36455"/>
            <a:ext cx="8229600" cy="360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1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1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2366"/>
            <a:ext cx="8229600" cy="6563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2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1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9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2405"/>
            <a:ext cx="8229600" cy="6162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759"/>
            <a:ext cx="8229600" cy="3018124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/>
              <a:t>1 column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179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342900" indent="13716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Masthead" descr="Bright green bar with dark green Michigan State University logo">
            <a:extLst>
              <a:ext uri="{FF2B5EF4-FFF2-40B4-BE49-F238E27FC236}">
                <a16:creationId xmlns:a16="http://schemas.microsoft.com/office/drawing/2014/main" id="{8986502F-0ACD-604D-B6AF-8A0067EBF2A0}"/>
              </a:ext>
            </a:extLst>
          </p:cNvPr>
          <p:cNvGrpSpPr/>
          <p:nvPr userDrawn="1"/>
        </p:nvGrpSpPr>
        <p:grpSpPr>
          <a:xfrm>
            <a:off x="0" y="-1"/>
            <a:ext cx="9144000" cy="572589"/>
            <a:chOff x="0" y="-1"/>
            <a:chExt cx="9144000" cy="572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FB6781-57FA-6A4E-BFBA-2DA2E9430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-1"/>
              <a:ext cx="9144000" cy="136525"/>
            </a:xfrm>
            <a:prstGeom prst="rect">
              <a:avLst/>
            </a:prstGeom>
            <a:solidFill>
              <a:srgbClr val="67C52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Michigan State University logo">
              <a:extLst>
                <a:ext uri="{FF2B5EF4-FFF2-40B4-BE49-F238E27FC236}">
                  <a16:creationId xmlns:a16="http://schemas.microsoft.com/office/drawing/2014/main" id="{48600C1D-8557-9544-8137-B802197EB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640038" y="289664"/>
              <a:ext cx="3351561" cy="282924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steopathicmedicine.msu.edu/application/files/7316/7044/8953/Reappointment-Promotion-Tenure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su.edu/policies-procedures/faculty-academic-staff/faculty-handbook/external_ref-letters.html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su.edu/ua/promotion/faculty-academic-staff/covid19-impact-statement-guidelines.html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ollifft@msu.edu" TargetMode="External"/><Relationship Id="rId2" Type="http://schemas.openxmlformats.org/officeDocument/2006/relationships/hyperlink" Target="https://login.microsoftonline.com/common/oauth2/v2.0/authorize?client_id=4765445b-32c6-49b0-83e6-1d93765276ca&amp;redirect_uri=https%3A%2F%2Fwww.microsoft365.com%2Flandingv2&amp;response_type=code%20id_token&amp;scope=openid%20profile%20https%3A%2F%2Fwww.office.com%2Fv2%2FOfficeHome.All&amp;response_mode=form_post&amp;nonce=638514160083520979.NTU4ZTQ0ZmMtZWQ3OC00YjYwLWE4ZmUtMWQ3MmIxNDAzY2EyMzkzMDlkNTAtODgwZS00NjUwLTkwMWItMTU3NGZiNjlmYjI3&amp;ui_locales=en-US&amp;mkt=en-US&amp;client-request-id=7eff43ac-8dd7-4e4d-8f64-06c76a3be6b4&amp;state=EuV7sG7QmlVQIwwlkzlNW1prD9YJQgVtqT2aAPn96Y-Uumkb1L6KFPmEJk3SToapYNx7eZHnsma70PANAEL-qKZqBUf-Qw0BnekU8mmKJCiB_JS-FeRvd-u7gqOO2JZElqCmAXnDqcKfE9vDRvRMtaXjUgWppGiG8fdBq3wVfV25yi3Hf13Pdj59to1iCrDqedbbYy2hAY-UJC_sAHVJXlOujVzlpR66ljU00TkuUPjpxVVh4WTTAFGVsC7USgPXGCdfy5gHnJ6bcX5J5s_dVEZGbaWzbXnKm6VsgfxL2ORDdQUuEJduDyktcaaAcRgd&amp;x-client-SKU=ID_NET6_0&amp;x-client-ver=7.3.1.0&amp;sso_reload=tru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mailto:jslade@msu.ed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humanmedicine.msu.edu/faculty-staff/faculty-affairs/career-development/mentoring-programs.html" TargetMode="External"/><Relationship Id="rId3" Type="http://schemas.openxmlformats.org/officeDocument/2006/relationships/hyperlink" Target="https://ofasd.msu.edu/past-events-archive/past-academic-career-paths-events/" TargetMode="External"/><Relationship Id="rId7" Type="http://schemas.openxmlformats.org/officeDocument/2006/relationships/hyperlink" Target="https://osteopathicmedicine.msu.edu/application/files/9316/3337/4060/COM-Faculty-Mentoring-Program.pdf" TargetMode="External"/><Relationship Id="rId2" Type="http://schemas.openxmlformats.org/officeDocument/2006/relationships/hyperlink" Target="https://ofasd.msu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.msu.edu/application/files/7316/7044/8953/Reappointment-Promotion-Tenure.pdf" TargetMode="External"/><Relationship Id="rId5" Type="http://schemas.openxmlformats.org/officeDocument/2006/relationships/hyperlink" Target="https://humanmedicine.msu.edu/faculty-staff/faculty-affairs/promotion/index.html" TargetMode="External"/><Relationship Id="rId4" Type="http://schemas.openxmlformats.org/officeDocument/2006/relationships/hyperlink" Target="https://hr.msu.edu/ua/promotion/faculty-academic-staff/guide.html" TargetMode="External"/><Relationship Id="rId9" Type="http://schemas.openxmlformats.org/officeDocument/2006/relationships/hyperlink" Target="https://hr.msu.edu/policies-procedures/documents/Statement-Faculty-Tenure-Promotion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ollifft@msu.edu" TargetMode="External"/><Relationship Id="rId2" Type="http://schemas.openxmlformats.org/officeDocument/2006/relationships/hyperlink" Target="mailto:jollifft@msu.e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jslade@msu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athicmedicine.msu.edu/application/files/7316/7044/8953/Reappointment-Promotion-Tenure.pdf" TargetMode="External"/><Relationship Id="rId2" Type="http://schemas.openxmlformats.org/officeDocument/2006/relationships/hyperlink" Target="https://humanmedicine.msu.edu/faculty-staff/faculty-affairs/promotion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adiology.msu.edu/about/career-opportunities/reappointment-promotion-and-tenur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medicine.msu.edu/faculty-staff/faculty-affairs/promotion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umanmedicine.msu.edu/faculty-staff/faculty-affairs/file/tenureguidelines-2016.pdf" TargetMode="External"/><Relationship Id="rId4" Type="http://schemas.openxmlformats.org/officeDocument/2006/relationships/hyperlink" Target="https://humanmedicine.msu.edu/faculty-staff/faculty-affairs/file/Fixed_Term_Service-Clinical_Criteri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D242-3286-414A-8E6B-C9A85568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6961" y="219877"/>
            <a:ext cx="5178304" cy="976474"/>
          </a:xfrm>
        </p:spPr>
        <p:txBody>
          <a:bodyPr>
            <a:normAutofit/>
          </a:bodyPr>
          <a:lstStyle/>
          <a:p>
            <a:r>
              <a:rPr lang="en-US" b="1"/>
              <a:t>Radiology RPT Information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76271-14D8-D348-ADF0-E934324D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972" y="1182829"/>
            <a:ext cx="5017142" cy="355542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RPT for 2026 – 2027</a:t>
            </a:r>
          </a:p>
          <a:p>
            <a:r>
              <a:rPr lang="en-US" dirty="0"/>
              <a:t>Reappointment, Promotion, and Tenure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Jill McMahon, Radiology RPT Chair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ＭＳ Ｐゴシック"/>
              </a:rPr>
              <a:t>Provide feedback &amp; advice on materials &amp;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ＭＳ Ｐゴシック"/>
              </a:rPr>
              <a:t>Taylor Pillar, Department RPT Administrative Support Person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a typeface="ＭＳ Ｐゴシック"/>
              </a:rPr>
              <a:t>Receives documents, contacts referees, provides feedback on process, final packet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ＭＳ Ｐゴシック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D03A-6CE2-0B16-645C-42AE2B41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COM Promotion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7846B-1C24-C0E8-8218-C654A78EFA7B}"/>
              </a:ext>
            </a:extLst>
          </p:cNvPr>
          <p:cNvSpPr txBox="1"/>
          <p:nvPr/>
        </p:nvSpPr>
        <p:spPr>
          <a:xfrm>
            <a:off x="6078072" y="830819"/>
            <a:ext cx="2953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COM RPT Guides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5DBA6-1A7B-2B3C-2C95-CDCC4D40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4" y="1437858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ED7B-1EE5-2601-E0C4-E9A6A0FD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319"/>
            <a:ext cx="4468091" cy="881536"/>
          </a:xfrm>
        </p:spPr>
        <p:txBody>
          <a:bodyPr>
            <a:noAutofit/>
          </a:bodyPr>
          <a:lstStyle/>
          <a:p>
            <a:r>
              <a:rPr lang="en-US" dirty="0"/>
              <a:t>Sample of HP Promotion Criteria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4BEDB-93CE-D309-78D7-C9C18115A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324" y="656318"/>
            <a:ext cx="3905023" cy="4487181"/>
          </a:xfrm>
        </p:spPr>
      </p:pic>
    </p:spTree>
    <p:extLst>
      <p:ext uri="{BB962C8B-B14F-4D97-AF65-F5344CB8AC3E}">
        <p14:creationId xmlns:p14="http://schemas.microsoft.com/office/powerpoint/2010/main" val="99918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36455"/>
            <a:ext cx="4054288" cy="360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TS</a:t>
            </a:r>
            <a:r>
              <a:rPr lang="en-US" dirty="0"/>
              <a:t> </a:t>
            </a:r>
            <a:r>
              <a:rPr lang="en-US" b="1" dirty="0"/>
              <a:t>Promotion Form: </a:t>
            </a:r>
            <a:r>
              <a:rPr lang="en-US" dirty="0"/>
              <a:t>Page 1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AE570-718C-2AE9-F454-461A6FB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93629"/>
            <a:ext cx="4112330" cy="3049871"/>
          </a:xfrm>
        </p:spPr>
        <p:txBody>
          <a:bodyPr/>
          <a:lstStyle/>
          <a:p>
            <a:r>
              <a:rPr lang="en-US" dirty="0"/>
              <a:t>Candidate should fill out upper portion</a:t>
            </a:r>
          </a:p>
          <a:p>
            <a:endParaRPr lang="en-US" dirty="0"/>
          </a:p>
          <a:p>
            <a:r>
              <a:rPr lang="en-US" dirty="0"/>
              <a:t>If appointed with % effort in multiple colleges, notify Radiology RPT Committee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B64B7-79E6-88FE-8C4E-E27B288B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51" y="548877"/>
            <a:ext cx="41123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FB27627F-6C34-B129-22CA-99900AC7C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595" y="1278238"/>
            <a:ext cx="3293669" cy="30305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Form for FT – revised March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Gotham Book"/>
              <a:ea typeface="ＭＳ Ｐゴシック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otham Book"/>
                <a:ea typeface="ＭＳ Ｐゴシック" charset="-128"/>
              </a:rPr>
              <a:t>If appointed with % effort in multiple colleges, notify Radiology RPT Committee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91E5F-ECFF-88ED-08BA-BC25BEF2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111"/>
            <a:ext cx="4912403" cy="4154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7B6C2-242F-6E12-2B38-0DFA97963D3E}"/>
              </a:ext>
            </a:extLst>
          </p:cNvPr>
          <p:cNvSpPr txBox="1">
            <a:spLocks/>
          </p:cNvSpPr>
          <p:nvPr/>
        </p:nvSpPr>
        <p:spPr>
          <a:xfrm>
            <a:off x="275717" y="217152"/>
            <a:ext cx="4054288" cy="3601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700" b="0" i="0" kern="1200" baseline="0">
                <a:ln>
                  <a:noFill/>
                </a:ln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400" b="1" dirty="0"/>
              <a:t>FT Promotion Form: Page 1 </a:t>
            </a: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717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A1DC-254F-73F6-14EF-F296B724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HP Promotion Form: Page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CF259-3467-117A-0FED-26E0D98C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4752"/>
            <a:ext cx="3235036" cy="3049871"/>
          </a:xfrm>
        </p:spPr>
        <p:txBody>
          <a:bodyPr/>
          <a:lstStyle/>
          <a:p>
            <a:r>
              <a:rPr lang="en-US" dirty="0"/>
              <a:t>Candidate should fill out upper portion</a:t>
            </a:r>
          </a:p>
          <a:p>
            <a:endParaRPr lang="en-US" dirty="0"/>
          </a:p>
          <a:p>
            <a:r>
              <a:rPr lang="en-US" dirty="0"/>
              <a:t>If appointed with % effort in multiple colleges, notify Radiology RPT Committee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6DB20-1145-AC89-E55F-ECA350B1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67" y="739896"/>
            <a:ext cx="43516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7012641" cy="360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Promotion Form on Progress &amp; Excellence: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9E5B8-4971-9819-D603-4FF628C9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60"/>
            <a:ext cx="8229600" cy="328946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Appointment details, </a:t>
            </a:r>
            <a:r>
              <a:rPr lang="en-US" dirty="0"/>
              <a:t>committee votes, reviewer information</a:t>
            </a:r>
          </a:p>
          <a:p>
            <a:r>
              <a:rPr lang="en-US" dirty="0"/>
              <a:t>Summary Information (Chair and Dean evaluation)</a:t>
            </a:r>
          </a:p>
          <a:p>
            <a:r>
              <a:rPr lang="en-US" dirty="0"/>
              <a:t>Summary Evaluation - detailed (Chair evaluation)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Detailed Reporting from candidate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Research and Creative Activities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Academic Service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Clinical Service</a:t>
            </a:r>
          </a:p>
        </p:txBody>
      </p:sp>
    </p:spTree>
    <p:extLst>
      <p:ext uri="{BB962C8B-B14F-4D97-AF65-F5344CB8AC3E}">
        <p14:creationId xmlns:p14="http://schemas.microsoft.com/office/powerpoint/2010/main" val="388004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29AF39-5FD0-4511-BDF8-20FC3E6D0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61379"/>
              </p:ext>
            </p:extLst>
          </p:nvPr>
        </p:nvGraphicFramePr>
        <p:xfrm>
          <a:off x="457200" y="827314"/>
          <a:ext cx="8229600" cy="374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022B8F-57B7-4AEC-AACD-29D4D3B89C8D}"/>
              </a:ext>
            </a:extLst>
          </p:cNvPr>
          <p:cNvSpPr/>
          <p:nvPr/>
        </p:nvSpPr>
        <p:spPr>
          <a:xfrm>
            <a:off x="267478" y="3315478"/>
            <a:ext cx="1685730" cy="119431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Maximum of 500 pages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E0A7C2-5219-2F4A-CEE6-93FD079C8E8B}"/>
              </a:ext>
            </a:extLst>
          </p:cNvPr>
          <p:cNvSpPr/>
          <p:nvPr/>
        </p:nvSpPr>
        <p:spPr>
          <a:xfrm>
            <a:off x="2366441" y="4217507"/>
            <a:ext cx="5447522" cy="58457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Strongly advise against long portfolio!!</a:t>
            </a:r>
          </a:p>
        </p:txBody>
      </p:sp>
    </p:spTree>
    <p:extLst>
      <p:ext uri="{BB962C8B-B14F-4D97-AF65-F5344CB8AC3E}">
        <p14:creationId xmlns:p14="http://schemas.microsoft.com/office/powerpoint/2010/main" val="414626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2106-C096-8768-F3A4-8B791B07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reviewers when building your case for promotion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6B382-2CD3-7DAF-D43D-EC6221044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064"/>
            <a:ext cx="9144000" cy="3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4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4707331" cy="360175"/>
          </a:xfrm>
        </p:spPr>
        <p:txBody>
          <a:bodyPr>
            <a:normAutofit fontScale="90000"/>
          </a:bodyPr>
          <a:lstStyle/>
          <a:p>
            <a:r>
              <a:rPr lang="en-US"/>
              <a:t>Promotion Form: Review Letters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AE570-718C-2AE9-F454-461A6FBC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91" y="1902227"/>
            <a:ext cx="4112330" cy="3049871"/>
          </a:xfrm>
        </p:spPr>
        <p:txBody>
          <a:bodyPr/>
          <a:lstStyle/>
          <a:p>
            <a:r>
              <a:rPr lang="en-US" dirty="0"/>
              <a:t>LEAVE BLANK!</a:t>
            </a:r>
          </a:p>
          <a:p>
            <a:r>
              <a:rPr lang="en-US" dirty="0"/>
              <a:t>RPT Staff: complete this page.</a:t>
            </a:r>
          </a:p>
          <a:p>
            <a:r>
              <a:rPr lang="en-US" dirty="0"/>
              <a:t>Candidate: Email LIST of potential reviewers to Radiology RPT Committee.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97E6F7-9DD7-5F63-CBA5-6C8F7B72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6630"/>
            <a:ext cx="4432216" cy="33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280"/>
            <a:ext cx="8229600" cy="360175"/>
          </a:xfrm>
        </p:spPr>
        <p:txBody>
          <a:bodyPr>
            <a:normAutofit fontScale="90000"/>
          </a:bodyPr>
          <a:lstStyle/>
          <a:p>
            <a:r>
              <a:rPr lang="en-US"/>
              <a:t>Promotion Form :Candidate should fill out assignment of time</a:t>
            </a:r>
            <a:br>
              <a:rPr lang="en-US"/>
            </a:br>
            <a:r>
              <a:rPr lang="en-US" dirty="0"/>
              <a:t>(</a:t>
            </a:r>
            <a:r>
              <a:rPr lang="en-US"/>
              <a:t>TS</a:t>
            </a:r>
            <a:r>
              <a:rPr lang="en-US" dirty="0"/>
              <a:t>)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C55135-94B1-900A-F6D3-EC29C5443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62590"/>
              </p:ext>
            </p:extLst>
          </p:nvPr>
        </p:nvGraphicFramePr>
        <p:xfrm>
          <a:off x="1144079" y="1899194"/>
          <a:ext cx="5989567" cy="3054940"/>
        </p:xfrm>
        <a:graphic>
          <a:graphicData uri="http://schemas.openxmlformats.org/drawingml/2006/table">
            <a:tbl>
              <a:tblPr/>
              <a:tblGrid>
                <a:gridCol w="1249996">
                  <a:extLst>
                    <a:ext uri="{9D8B030D-6E8A-4147-A177-3AD203B41FA5}">
                      <a16:colId xmlns:a16="http://schemas.microsoft.com/office/drawing/2014/main" val="3374392290"/>
                    </a:ext>
                  </a:extLst>
                </a:gridCol>
                <a:gridCol w="1406246">
                  <a:extLst>
                    <a:ext uri="{9D8B030D-6E8A-4147-A177-3AD203B41FA5}">
                      <a16:colId xmlns:a16="http://schemas.microsoft.com/office/drawing/2014/main" val="1507673021"/>
                    </a:ext>
                  </a:extLst>
                </a:gridCol>
                <a:gridCol w="729165">
                  <a:extLst>
                    <a:ext uri="{9D8B030D-6E8A-4147-A177-3AD203B41FA5}">
                      <a16:colId xmlns:a16="http://schemas.microsoft.com/office/drawing/2014/main" val="2122652550"/>
                    </a:ext>
                  </a:extLst>
                </a:gridCol>
                <a:gridCol w="520832">
                  <a:extLst>
                    <a:ext uri="{9D8B030D-6E8A-4147-A177-3AD203B41FA5}">
                      <a16:colId xmlns:a16="http://schemas.microsoft.com/office/drawing/2014/main" val="4217463848"/>
                    </a:ext>
                  </a:extLst>
                </a:gridCol>
                <a:gridCol w="520832">
                  <a:extLst>
                    <a:ext uri="{9D8B030D-6E8A-4147-A177-3AD203B41FA5}">
                      <a16:colId xmlns:a16="http://schemas.microsoft.com/office/drawing/2014/main" val="2262536605"/>
                    </a:ext>
                  </a:extLst>
                </a:gridCol>
                <a:gridCol w="520832">
                  <a:extLst>
                    <a:ext uri="{9D8B030D-6E8A-4147-A177-3AD203B41FA5}">
                      <a16:colId xmlns:a16="http://schemas.microsoft.com/office/drawing/2014/main" val="3858092031"/>
                    </a:ext>
                  </a:extLst>
                </a:gridCol>
                <a:gridCol w="488927">
                  <a:extLst>
                    <a:ext uri="{9D8B030D-6E8A-4147-A177-3AD203B41FA5}">
                      <a16:colId xmlns:a16="http://schemas.microsoft.com/office/drawing/2014/main" val="2804845769"/>
                    </a:ext>
                  </a:extLst>
                </a:gridCol>
                <a:gridCol w="552737">
                  <a:extLst>
                    <a:ext uri="{9D8B030D-6E8A-4147-A177-3AD203B41FA5}">
                      <a16:colId xmlns:a16="http://schemas.microsoft.com/office/drawing/2014/main" val="1240716085"/>
                    </a:ext>
                  </a:extLst>
                </a:gridCol>
              </a:tblGrid>
              <a:tr h="27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</a:rPr>
                        <a:t>Sub-Functions</a:t>
                      </a: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Assignment% of Time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>
                          <a:effectLst/>
                          <a:latin typeface="Times New Roman" panose="02020603050405020304" pitchFamily="18" charset="0"/>
                        </a:rPr>
                        <a:t>Excellent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Very Good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Avg.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Below Avg.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75828"/>
                  </a:ext>
                </a:extLst>
              </a:tr>
              <a:tr h="2499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INSTRUCTION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Undergraduate*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662940" algn="r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321713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Graduate*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525940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Non-Credit Instruction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057833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Academic Advising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894974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&amp;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CREATIVE ACTIVITIES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Research &amp; Creative Activities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61345"/>
                  </a:ext>
                </a:extLst>
              </a:tr>
              <a:tr h="4166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SERVICE</a:t>
                      </a:r>
                      <a:endParaRPr lang="en-US" sz="9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Academic: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Within Scholarly and Professional Organizations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36848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Academic: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Within the University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570809"/>
                  </a:ext>
                </a:extLst>
              </a:tr>
              <a:tr h="2777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 anchor="b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Within the Broader Community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21355"/>
                  </a:ext>
                </a:extLst>
              </a:tr>
              <a:tr h="39172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 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(specify)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 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 </a:t>
                      </a:r>
                      <a:endParaRPr lang="en-US" sz="11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811234"/>
                  </a:ext>
                </a:extLst>
              </a:tr>
              <a:tr h="2200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OVERALL RATING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500" marR="62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FFFF"/>
                      </a:fgClr>
                      <a:bgClr>
                        <a:srgbClr val="73737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100%</a:t>
                      </a:r>
                    </a:p>
                  </a:txBody>
                  <a:tcPr marL="62500" marR="6250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500" marR="62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0601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8E85429-ED75-8E36-1CB7-1EF562EDAF72}"/>
              </a:ext>
            </a:extLst>
          </p:cNvPr>
          <p:cNvSpPr/>
          <p:nvPr/>
        </p:nvSpPr>
        <p:spPr>
          <a:xfrm>
            <a:off x="3712602" y="1711644"/>
            <a:ext cx="928150" cy="342384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1B2A00-1729-4272-B1E8-5141F8AA7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970940"/>
              </p:ext>
            </p:extLst>
          </p:nvPr>
        </p:nvGraphicFramePr>
        <p:xfrm>
          <a:off x="457200" y="1672641"/>
          <a:ext cx="8229600" cy="312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Goals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294112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3FC92D-EFB8-333D-D30B-D72C86D7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12" y="552607"/>
            <a:ext cx="6224970" cy="656319"/>
          </a:xfrm>
        </p:spPr>
        <p:txBody>
          <a:bodyPr>
            <a:normAutofit fontScale="90000"/>
          </a:bodyPr>
          <a:lstStyle/>
          <a:p>
            <a:r>
              <a:rPr lang="en-US" dirty="0"/>
              <a:t>HP and Clinical </a:t>
            </a:r>
            <a:r>
              <a:rPr lang="en-US"/>
              <a:t>Promotion Form :Candidate should fill out assignment of time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C58DE-CFFD-296A-C1AC-F786E7DC3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44" y="1408685"/>
            <a:ext cx="5068473" cy="37127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A4BEC-D929-DD95-626A-047AE869A423}"/>
              </a:ext>
            </a:extLst>
          </p:cNvPr>
          <p:cNvSpPr/>
          <p:nvPr/>
        </p:nvSpPr>
        <p:spPr>
          <a:xfrm>
            <a:off x="3724834" y="1497792"/>
            <a:ext cx="847166" cy="342384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280"/>
            <a:ext cx="8229600" cy="360175"/>
          </a:xfrm>
        </p:spPr>
        <p:txBody>
          <a:bodyPr>
            <a:normAutofit fontScale="90000"/>
          </a:bodyPr>
          <a:lstStyle/>
          <a:p>
            <a:r>
              <a:rPr lang="en-US" dirty="0"/>
              <a:t>FT </a:t>
            </a:r>
            <a:r>
              <a:rPr lang="en-US"/>
              <a:t>Promotion Form:</a:t>
            </a:r>
            <a:br>
              <a:rPr lang="en-US"/>
            </a:br>
            <a:r>
              <a:rPr lang="en-US"/>
              <a:t>Candidate should fill out assignment of time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EE213-3A32-982B-9806-4182A10E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20" y="1848963"/>
            <a:ext cx="6919560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9C1-7199-9A36-4932-79F9AE4B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455"/>
            <a:ext cx="5721724" cy="360175"/>
          </a:xfrm>
        </p:spPr>
        <p:txBody>
          <a:bodyPr>
            <a:normAutofit fontScale="90000"/>
          </a:bodyPr>
          <a:lstStyle/>
          <a:p>
            <a:r>
              <a:rPr lang="en-US"/>
              <a:t>Promotion Form Candidate Sections</a:t>
            </a:r>
            <a:br>
              <a:rPr lang="en-US"/>
            </a:b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78DDF-17C0-1BF7-0A27-3B756E15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4379"/>
            <a:ext cx="6456218" cy="3049871"/>
          </a:xfrm>
        </p:spPr>
        <p:txBody>
          <a:bodyPr/>
          <a:lstStyle/>
          <a:p>
            <a:r>
              <a:rPr lang="en-US"/>
              <a:t>Fill out pages completely</a:t>
            </a:r>
          </a:p>
          <a:p>
            <a:r>
              <a:rPr lang="en-US" b="1"/>
              <a:t>Emphasize impact and significance throughout</a:t>
            </a:r>
          </a:p>
          <a:p>
            <a:r>
              <a:rPr lang="en-US"/>
              <a:t>Refer evaluators to portfolio </a:t>
            </a:r>
            <a:endParaRPr lang="en-US" dirty="0"/>
          </a:p>
          <a:p>
            <a:r>
              <a:rPr lang="en-US" b="1" dirty="0"/>
              <a:t>FEEL FREE to provide brief excerpts or statements in Form on P&amp;E including a summary of artifacts</a:t>
            </a:r>
          </a:p>
          <a:p>
            <a:r>
              <a:rPr lang="en-US"/>
              <a:t>Explain significance / impact of a particular award or recognition</a:t>
            </a:r>
          </a:p>
        </p:txBody>
      </p:sp>
    </p:spTree>
    <p:extLst>
      <p:ext uri="{BB962C8B-B14F-4D97-AF65-F5344CB8AC3E}">
        <p14:creationId xmlns:p14="http://schemas.microsoft.com/office/powerpoint/2010/main" val="193687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Annual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8548"/>
            <a:ext cx="8229600" cy="3314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Will be added in by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60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1A6-B237-5356-E115-06DC6F61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0928"/>
            <a:ext cx="8229600" cy="360175"/>
          </a:xfrm>
        </p:spPr>
        <p:txBody>
          <a:bodyPr>
            <a:noAutofit/>
          </a:bodyPr>
          <a:lstStyle/>
          <a:p>
            <a:r>
              <a:rPr lang="en-US" sz="3600"/>
              <a:t>Reflective Essay (</a:t>
            </a:r>
            <a:r>
              <a:rPr lang="en-US" sz="3600" dirty="0"/>
              <a:t>self-evaluation</a:t>
            </a:r>
            <a:r>
              <a:rPr lang="en-US" sz="36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83D-D5E6-5CE3-0FCC-E11A3996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7175"/>
            <a:ext cx="8229600" cy="3301079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solidFill>
                  <a:schemeClr val="tx1"/>
                </a:solidFill>
              </a:rPr>
              <a:t>Describes your journey in academia as a narrative</a:t>
            </a:r>
          </a:p>
          <a:p>
            <a:r>
              <a:rPr lang="en-US" sz="2400">
                <a:solidFill>
                  <a:schemeClr val="tx1"/>
                </a:solidFill>
              </a:rPr>
              <a:t>Highlights how your accomplishments are </a:t>
            </a:r>
            <a:r>
              <a:rPr lang="en-US" sz="2400" b="1">
                <a:solidFill>
                  <a:schemeClr val="tx1"/>
                </a:solidFill>
              </a:rPr>
              <a:t>significant</a:t>
            </a:r>
            <a:r>
              <a:rPr lang="en-US" sz="2400">
                <a:solidFill>
                  <a:schemeClr val="tx1"/>
                </a:solidFill>
              </a:rPr>
              <a:t> &amp; </a:t>
            </a:r>
            <a:r>
              <a:rPr lang="en-US" sz="2400" b="1">
                <a:solidFill>
                  <a:schemeClr val="tx1"/>
                </a:solidFill>
              </a:rPr>
              <a:t>impactful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  <a:p>
            <a:r>
              <a:rPr lang="en-US" sz="2400">
                <a:solidFill>
                  <a:schemeClr val="tx1"/>
                </a:solidFill>
              </a:rPr>
              <a:t>Highlights how you have </a:t>
            </a:r>
            <a:r>
              <a:rPr lang="en-US" sz="2400" b="1">
                <a:solidFill>
                  <a:schemeClr val="tx1"/>
                </a:solidFill>
              </a:rPr>
              <a:t>contributed to the university mission</a:t>
            </a:r>
          </a:p>
          <a:p>
            <a:r>
              <a:rPr lang="en-US" sz="2400">
                <a:solidFill>
                  <a:schemeClr val="tx1"/>
                </a:solidFill>
              </a:rPr>
              <a:t>Describes how you embody </a:t>
            </a:r>
            <a:r>
              <a:rPr lang="en-US" sz="2400" b="1">
                <a:solidFill>
                  <a:schemeClr val="tx1"/>
                </a:solidFill>
              </a:rPr>
              <a:t>excellence</a:t>
            </a:r>
          </a:p>
          <a:p>
            <a:r>
              <a:rPr lang="en-US" sz="2400">
                <a:solidFill>
                  <a:schemeClr val="tx1"/>
                </a:solidFill>
              </a:rPr>
              <a:t>Can include future impact and direction to demonstrate upward trajectory</a:t>
            </a:r>
          </a:p>
          <a:p>
            <a:r>
              <a:rPr lang="en-US" sz="2400">
                <a:solidFill>
                  <a:schemeClr val="tx1"/>
                </a:solidFill>
              </a:rPr>
              <a:t>Teaching statement</a:t>
            </a:r>
          </a:p>
          <a:p>
            <a:r>
              <a:rPr lang="en-US" sz="2400">
                <a:solidFill>
                  <a:schemeClr val="tx1"/>
                </a:solidFill>
              </a:rPr>
              <a:t>Up to 5 pages in length (3-5 recommended)</a:t>
            </a:r>
          </a:p>
          <a:p>
            <a:r>
              <a:rPr lang="en-US" sz="2400">
                <a:solidFill>
                  <a:schemeClr val="tx1"/>
                </a:solidFill>
              </a:rPr>
              <a:t>Avoid listing and repeating your CV</a:t>
            </a:r>
          </a:p>
          <a:p>
            <a:endParaRPr lang="en-US" sz="2400" b="1">
              <a:solidFill>
                <a:schemeClr val="tx1"/>
              </a:solidFill>
            </a:endParaRPr>
          </a:p>
          <a:p>
            <a:endParaRPr lang="en-US">
              <a:latin typeface="+mj-lt"/>
            </a:endParaRPr>
          </a:p>
          <a:p>
            <a:pPr lvl="1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519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Diversity, Equity, and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9568"/>
            <a:ext cx="8229600" cy="3744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include any contributions as you wish.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EC99-12A2-1664-A5F4-9A204449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MSU Policy External Letters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9C8116-D2E7-1FB1-5DD5-B36B96E61818}"/>
              </a:ext>
            </a:extLst>
          </p:cNvPr>
          <p:cNvSpPr txBox="1">
            <a:spLocks/>
          </p:cNvSpPr>
          <p:nvPr/>
        </p:nvSpPr>
        <p:spPr>
          <a:xfrm>
            <a:off x="124691" y="1502300"/>
            <a:ext cx="4689764" cy="3462125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342900" indent="1371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MSU External Letter Policy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Letters from leading scholars at peer institutions (Big 10) or similar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All external letters of reference solicited </a:t>
            </a:r>
            <a:r>
              <a:rPr lang="en-US" b="1" dirty="0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received are included (limited to 6 for CHM)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referee fails to or declines to submit a letter, this information shall become part of the packet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Solicitation is done through the Chair / Director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</a:rPr>
              <a:t>Candidate may not contact these referees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17D2F-417A-6D0C-086B-9679AC8AA685}"/>
              </a:ext>
            </a:extLst>
          </p:cNvPr>
          <p:cNvSpPr txBox="1">
            <a:spLocks/>
          </p:cNvSpPr>
          <p:nvPr/>
        </p:nvSpPr>
        <p:spPr>
          <a:xfrm>
            <a:off x="5292436" y="1404395"/>
            <a:ext cx="3144982" cy="322251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otham Book"/>
                <a:ea typeface="ＭＳ Ｐゴシック" charset="-128"/>
                <a:cs typeface="ＭＳ Ｐゴシック" charset="-128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Gotham Book"/>
                <a:ea typeface="ＭＳ Ｐゴシック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Minimum of 4 letters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Selected from candidate list and Chair’s list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More specific qualifications vary slightly by college, appointment system and rank</a:t>
            </a:r>
          </a:p>
          <a:p>
            <a:pPr lvl="1"/>
            <a:r>
              <a:rPr lang="en-US" sz="1500" dirty="0"/>
              <a:t>Can be someone you do not know, but can relate to your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743333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9E74-990F-1810-0925-C7F225B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(External) Referees: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8611-D506-0A8E-DFBE-0769D6EC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284"/>
            <a:ext cx="3950704" cy="3734815"/>
          </a:xfrm>
        </p:spPr>
        <p:txBody>
          <a:bodyPr/>
          <a:lstStyle/>
          <a:p>
            <a:r>
              <a:rPr lang="en-US" sz="1800" dirty="0"/>
              <a:t>Professionally capable of assessing the candidate’s work objectively and comment on significance in the discipline </a:t>
            </a:r>
          </a:p>
          <a:p>
            <a:pPr lvl="1"/>
            <a:r>
              <a:rPr lang="en-US" sz="1500" b="1" dirty="0"/>
              <a:t>Academic rank, at or above candidate’s desired rank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Available time to write a comprehensive 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dirty="0"/>
              <a:t>In no case should this be a major advisor, especially research related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u="sng" dirty="0"/>
              <a:t>Limit</a:t>
            </a:r>
            <a:r>
              <a:rPr lang="en-US" sz="1500" b="1" dirty="0"/>
              <a:t> colleagues you have collaborated with extensively (multiple co-authored papers, within your MSU dept, Residency director, </a:t>
            </a:r>
            <a:r>
              <a:rPr lang="en-US" sz="1500" b="1" dirty="0" err="1"/>
              <a:t>etc</a:t>
            </a:r>
            <a:r>
              <a:rPr lang="en-US" sz="1500" b="1" dirty="0"/>
              <a:t>). </a:t>
            </a:r>
            <a:endParaRPr lang="en-US" sz="1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21D25E-F70D-5732-3378-2C3DDF47C604}"/>
              </a:ext>
            </a:extLst>
          </p:cNvPr>
          <p:cNvSpPr txBox="1">
            <a:spLocks/>
          </p:cNvSpPr>
          <p:nvPr/>
        </p:nvSpPr>
        <p:spPr>
          <a:xfrm>
            <a:off x="5087002" y="1460736"/>
            <a:ext cx="3599797" cy="3462125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u="sng" dirty="0"/>
              <a:t>Ideal Referees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Collaborator from professional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Publish similar 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in similar field, similar clinical focus or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 in a collaborating department (FT, HP)</a:t>
            </a:r>
          </a:p>
          <a:p>
            <a:pPr lvl="1" indent="0">
              <a:buFont typeface="Arial"/>
              <a:buNone/>
            </a:pPr>
            <a:endParaRPr lang="en-US" dirty="0"/>
          </a:p>
          <a:p>
            <a:pPr lvl="1" indent="0">
              <a:buFont typeface="Arial"/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9E74-990F-1810-0925-C7F225B7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of Referees: Departmental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8E3223-8B62-0006-75C6-C41BF1CADD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3719" y="1497686"/>
            <a:ext cx="7063699" cy="3222512"/>
          </a:xfrm>
        </p:spPr>
        <p:txBody>
          <a:bodyPr/>
          <a:lstStyle/>
          <a:p>
            <a:r>
              <a:rPr lang="en-US" sz="1800" dirty="0"/>
              <a:t>Candidate creates a list of 8 adequate scholars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Candidate sends the top 6 of list in order of preference</a:t>
            </a:r>
          </a:p>
          <a:p>
            <a:pPr lvl="1"/>
            <a:r>
              <a:rPr lang="en-US" sz="1500" dirty="0"/>
              <a:t>To: RAD RPT Committee leaders / chairs and directors: Taylor Pillar / Dr. Delano or Dr. McCollum (Div. of Anatomy) / Jill McMahon</a:t>
            </a:r>
          </a:p>
          <a:p>
            <a:pPr lvl="1"/>
            <a:r>
              <a:rPr lang="en-US" sz="1500" dirty="0"/>
              <a:t>Details: Name, Title, Institution, Department, email, etc.</a:t>
            </a:r>
          </a:p>
          <a:p>
            <a:pPr lvl="1"/>
            <a:r>
              <a:rPr lang="en-US" sz="1500" dirty="0"/>
              <a:t>Include website link to share this with us</a:t>
            </a:r>
          </a:p>
          <a:p>
            <a:pPr lvl="1"/>
            <a:endParaRPr lang="en-US" sz="1500" dirty="0"/>
          </a:p>
          <a:p>
            <a:r>
              <a:rPr lang="en-US" sz="1800" dirty="0"/>
              <a:t>Chair/director will need to also have their own selected referees, be strategic in your list</a:t>
            </a:r>
          </a:p>
        </p:txBody>
      </p:sp>
    </p:spTree>
    <p:extLst>
      <p:ext uri="{BB962C8B-B14F-4D97-AF65-F5344CB8AC3E}">
        <p14:creationId xmlns:p14="http://schemas.microsoft.com/office/powerpoint/2010/main" val="4250225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3" y="265356"/>
            <a:ext cx="5299872" cy="3514017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Letters of Reference: ADDITIONAL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0E301-7707-843A-B063-DE169F52CD9B}"/>
              </a:ext>
            </a:extLst>
          </p:cNvPr>
          <p:cNvSpPr txBox="1"/>
          <p:nvPr/>
        </p:nvSpPr>
        <p:spPr>
          <a:xfrm>
            <a:off x="384448" y="1876061"/>
            <a:ext cx="734771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Additional letters solicited directly by candidate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Collaborators from MSU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Outside clinical collaborator that cannot fully address all promotion criteria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Outreach site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Instructor team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Include in academic portfolio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CE0A-5D24-BBFF-D6B8-F965996F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Words of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C96E-00E1-9CFB-66FB-9106532F8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college specific guidelines/criteria as a first step</a:t>
            </a:r>
          </a:p>
          <a:p>
            <a:r>
              <a:rPr lang="en-US" dirty="0"/>
              <a:t>Use correct Form on Progress and Excellence (P&amp;E)</a:t>
            </a:r>
          </a:p>
          <a:p>
            <a:r>
              <a:rPr lang="en-US" dirty="0"/>
              <a:t>Eloquent self-promotion is required</a:t>
            </a:r>
          </a:p>
          <a:p>
            <a:pPr lvl="1"/>
            <a:r>
              <a:rPr lang="en-US" dirty="0"/>
              <a:t>Team efforts are commendable, BUT highlight how YOUR role made a difference</a:t>
            </a:r>
          </a:p>
          <a:p>
            <a:r>
              <a:rPr lang="en-US" dirty="0"/>
              <a:t>Review a successful promotion packet from a recent candidate</a:t>
            </a:r>
          </a:p>
          <a:p>
            <a:r>
              <a:rPr lang="en-US" u="sng" dirty="0"/>
              <a:t>Curated</a:t>
            </a:r>
            <a:r>
              <a:rPr lang="en-US" dirty="0"/>
              <a:t> summaries of accomplishments in the academic portfolio give context and meaning. </a:t>
            </a:r>
          </a:p>
          <a:p>
            <a:r>
              <a:rPr lang="en-US" dirty="0"/>
              <a:t>Ask for feedback (colleague, RPT member, etc.)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/>
              <a:t>Some forms of excellence could fit into more than one category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/>
              <a:t>At your discretion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Consider</a:t>
            </a:r>
            <a:r>
              <a:rPr lang="en-US" dirty="0"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ea typeface="Times New Roman" panose="02020603050405020304" pitchFamily="18" charset="0"/>
              </a:rPr>
              <a:t>Integration across Multiple Mission Functions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sz="1200" dirty="0">
                <a:ea typeface="Times New Roman" panose="02020603050405020304" pitchFamily="18" charset="0"/>
              </a:rPr>
              <a:t>(Form on P&amp;E)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7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93" y="1005084"/>
            <a:ext cx="2301114" cy="3514017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Letters of Reference</a:t>
            </a:r>
            <a:br>
              <a:rPr lang="en-US" sz="3600"/>
            </a:br>
            <a:br>
              <a:rPr lang="en-US" sz="3600"/>
            </a:br>
            <a:r>
              <a:rPr lang="en-US" sz="2400"/>
              <a:t>Materials needed for External Review</a:t>
            </a:r>
            <a:endParaRPr lang="en-US" sz="36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15EBCB-179A-4821-A83C-5CF5129DC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08281"/>
              </p:ext>
            </p:extLst>
          </p:nvPr>
        </p:nvGraphicFramePr>
        <p:xfrm>
          <a:off x="137043" y="306207"/>
          <a:ext cx="6096000" cy="432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4951BC-3E7E-3718-B6DA-A779C849020B}"/>
              </a:ext>
            </a:extLst>
          </p:cNvPr>
          <p:cNvSpPr txBox="1"/>
          <p:nvPr/>
        </p:nvSpPr>
        <p:spPr>
          <a:xfrm>
            <a:off x="249380" y="4195935"/>
            <a:ext cx="675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RECOMMEND TO LOOK AT THE CRITERIA REVIEWERS WILL BE USING TO ASSESS YOUR CANDIDACY</a:t>
            </a:r>
          </a:p>
        </p:txBody>
      </p:sp>
    </p:spTree>
    <p:extLst>
      <p:ext uri="{BB962C8B-B14F-4D97-AF65-F5344CB8AC3E}">
        <p14:creationId xmlns:p14="http://schemas.microsoft.com/office/powerpoint/2010/main" val="935226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BC96-096D-1EBF-8429-39781570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Statement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DFF2-1C67-6F90-84BF-E6DF1A69B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Optional</a:t>
            </a:r>
          </a:p>
          <a:p>
            <a:r>
              <a:rPr lang="en-US">
                <a:hlinkClick r:id="rId2"/>
              </a:rPr>
              <a:t>MSU Statements on COVID-19</a:t>
            </a:r>
            <a:endParaRPr lang="en-US"/>
          </a:p>
          <a:p>
            <a:r>
              <a:rPr lang="en-US"/>
              <a:t>Impact on productivity, invited lectures/conferences, engagement</a:t>
            </a:r>
          </a:p>
        </p:txBody>
      </p:sp>
    </p:spTree>
    <p:extLst>
      <p:ext uri="{BB962C8B-B14F-4D97-AF65-F5344CB8AC3E}">
        <p14:creationId xmlns:p14="http://schemas.microsoft.com/office/powerpoint/2010/main" val="862359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1A6-B237-5356-E115-06DC6F61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4645"/>
            <a:ext cx="8229600" cy="543832"/>
          </a:xfrm>
        </p:spPr>
        <p:txBody>
          <a:bodyPr/>
          <a:lstStyle/>
          <a:p>
            <a:r>
              <a:rPr lang="en-US"/>
              <a:t>Academic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83D-D5E6-5CE3-0FCC-E11A3996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441"/>
            <a:ext cx="4114800" cy="390057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Organized documentation of your work</a:t>
            </a:r>
          </a:p>
          <a:p>
            <a:r>
              <a:rPr lang="en-US">
                <a:latin typeface="+mj-lt"/>
              </a:rPr>
              <a:t>Summary of evidence</a:t>
            </a:r>
          </a:p>
          <a:p>
            <a:r>
              <a:rPr lang="en-US">
                <a:latin typeface="+mj-lt"/>
              </a:rPr>
              <a:t>Evidence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abstracts, conference proceedings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awards, emails, publication front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excerpts, citations from 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notes of appreciation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candidate solicited letters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any type of publication</a:t>
            </a:r>
          </a:p>
          <a:p>
            <a:r>
              <a:rPr lang="en-US">
                <a:latin typeface="+mj-lt"/>
              </a:rPr>
              <a:t>Helpful tips</a:t>
            </a:r>
          </a:p>
          <a:p>
            <a:pPr lvl="1"/>
            <a:r>
              <a:rPr lang="en-US">
                <a:latin typeface="+mj-lt"/>
              </a:rPr>
              <a:t>Indexed / Bookmarked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Highlight as needed, your name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Provide enough to show evidence</a:t>
            </a:r>
          </a:p>
          <a:p>
            <a:pPr lvl="1"/>
            <a:endParaRPr lang="en-US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F8A56A-A8E7-9926-F98D-91F66587B3F1}"/>
              </a:ext>
            </a:extLst>
          </p:cNvPr>
          <p:cNvSpPr txBox="1">
            <a:spLocks/>
          </p:cNvSpPr>
          <p:nvPr/>
        </p:nvSpPr>
        <p:spPr>
          <a:xfrm>
            <a:off x="4668981" y="1004096"/>
            <a:ext cx="4114800" cy="3900579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342900" indent="1371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latin typeface="+mj-lt"/>
              </a:rPr>
              <a:t>Regardless of your college (CHM or COM) use the CHM requirements for the template</a:t>
            </a:r>
          </a:p>
          <a:p>
            <a:pPr lvl="1"/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1-2 brief paragraphs summarizing your case that the criterion is met</a:t>
            </a:r>
          </a:p>
          <a:p>
            <a:pPr lvl="1"/>
            <a:r>
              <a:rPr lang="en-US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Titles of the artifacts that support your case in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CHM has specific guidance for each appointment type &amp;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COM has more latitude in what constitutes excellence / metrics</a:t>
            </a:r>
          </a:p>
          <a:p>
            <a:pPr lvl="1"/>
            <a:r>
              <a:rPr lang="en-US" dirty="0">
                <a:latin typeface="+mj-lt"/>
                <a:cs typeface="Arial" panose="020B0604020202020204" pitchFamily="34" charset="0"/>
              </a:rPr>
              <a:t>COM candidates use CHM portfolio structure &amp; modify the categories to make your case for 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27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71A6-B237-5356-E115-06DC6F61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Portfolio: TEACHING EVALS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983D-D5E6-5CE3-0FCC-E11A39969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4719"/>
            <a:ext cx="8229600" cy="3018124"/>
          </a:xfrm>
        </p:spPr>
        <p:txBody>
          <a:bodyPr/>
          <a:lstStyle/>
          <a:p>
            <a:pPr lvl="1"/>
            <a:r>
              <a:rPr lang="en-US" b="1" u="sng" dirty="0">
                <a:latin typeface="+mj-lt"/>
              </a:rPr>
              <a:t>CHM guidance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Latitude on what is reported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Do not have to include every remark in the review period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Select comments that show excellence over the review period (not just one course from one year)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Tables, flow charts, or graphs can be created to showcase performance. These might be useful to copy up into the Form P&amp;E.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Teaching excellence also can be from other sources aside from student evals.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Professional evaluations from colleagues or emails or award/nominations/recommendations can be used.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Somebody adopting your teaching style or syllabus or lecture, etc.</a:t>
            </a:r>
          </a:p>
        </p:txBody>
      </p:sp>
    </p:spTree>
    <p:extLst>
      <p:ext uri="{BB962C8B-B14F-4D97-AF65-F5344CB8AC3E}">
        <p14:creationId xmlns:p14="http://schemas.microsoft.com/office/powerpoint/2010/main" val="2795314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101A-6C6F-FE59-F42A-C958122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Submitting Your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144D-5095-47DF-F6DF-F64BC9F5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179"/>
            <a:ext cx="6691745" cy="33147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Upload documents to your Microsoft Teams folder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/>
              <a:t>Access through Teams app or by using MSU </a:t>
            </a:r>
            <a:r>
              <a:rPr lang="en-US" sz="1700" err="1"/>
              <a:t>netID</a:t>
            </a:r>
            <a:r>
              <a:rPr lang="en-US" sz="1700"/>
              <a:t> and password to log in to </a:t>
            </a:r>
            <a:r>
              <a:rPr lang="en-US" sz="1700">
                <a:hlinkClick r:id="rId2"/>
              </a:rPr>
              <a:t>Office 365</a:t>
            </a: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Notify Taylor Pillar (</a:t>
            </a:r>
            <a:r>
              <a:rPr lang="en-US" sz="2000">
                <a:hlinkClick r:id="rId3"/>
              </a:rPr>
              <a:t>jollifft@msu.edu</a:t>
            </a:r>
            <a:r>
              <a:rPr lang="en-US" sz="2000"/>
              <a:t>) and Jill McMahon (</a:t>
            </a:r>
            <a:r>
              <a:rPr lang="en-US" sz="2000">
                <a:hlinkClick r:id="rId4"/>
              </a:rPr>
              <a:t>jslade@msu.edu</a:t>
            </a:r>
            <a:r>
              <a:rPr lang="en-US" sz="2000"/>
              <a:t>) via email or Teams message once you’ve uploaded a new document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70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43494-BF87-96E1-FC3B-28247515D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506" y="2986088"/>
            <a:ext cx="1960213" cy="1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3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56319"/>
            <a:ext cx="8229600" cy="543832"/>
          </a:xfrm>
        </p:spPr>
        <p:txBody>
          <a:bodyPr/>
          <a:lstStyle/>
          <a:p>
            <a:r>
              <a:rPr lang="en-US"/>
              <a:t>The Review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3188A-3AD8-421B-BC22-6AFE5E40D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296"/>
            <a:ext cx="7813964" cy="1343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5F16A-8EEF-D8B7-4E79-B94C3CE77B5C}"/>
              </a:ext>
            </a:extLst>
          </p:cNvPr>
          <p:cNvSpPr txBox="1"/>
          <p:nvPr/>
        </p:nvSpPr>
        <p:spPr>
          <a:xfrm>
            <a:off x="3847909" y="656319"/>
            <a:ext cx="511811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External referees evaluate evidence &amp; makes recommendation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Department review committee evaluates evidence &amp; makes recommendation to Chair / Director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Chair / Director reviews and makes recommendation to the Dean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Department administrator submits materials to College RPT Committee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College RPT Committee reviews and makes recommendation to Dean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Dean reviews and makes recommendation to Provost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/>
              <a:t>Provost reviews and approves/disapproves</a:t>
            </a:r>
          </a:p>
        </p:txBody>
      </p:sp>
    </p:spTree>
    <p:extLst>
      <p:ext uri="{BB962C8B-B14F-4D97-AF65-F5344CB8AC3E}">
        <p14:creationId xmlns:p14="http://schemas.microsoft.com/office/powerpoint/2010/main" val="87508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209591"/>
            <a:ext cx="6012593" cy="543832"/>
          </a:xfrm>
        </p:spPr>
        <p:txBody>
          <a:bodyPr>
            <a:normAutofit/>
          </a:bodyPr>
          <a:lstStyle/>
          <a:p>
            <a:r>
              <a:rPr lang="en-US" sz="2200"/>
              <a:t>Radiology Department RPT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FF6A8A-6CCF-4570-BAE7-C60D64FF8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815669"/>
              </p:ext>
            </p:extLst>
          </p:nvPr>
        </p:nvGraphicFramePr>
        <p:xfrm>
          <a:off x="330591" y="833683"/>
          <a:ext cx="8229600" cy="28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D29CDA-CC99-4B7F-961A-0AE63207A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203975"/>
              </p:ext>
            </p:extLst>
          </p:nvPr>
        </p:nvGraphicFramePr>
        <p:xfrm>
          <a:off x="583809" y="3394568"/>
          <a:ext cx="8042031" cy="174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306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AF2-5E34-F447-85F4-271D7D0B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77F1-0AFF-9B43-AEBC-5E5B93739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The Office of Faculty and Academic Staff Development</a:t>
            </a:r>
            <a:r>
              <a:rPr lang="en-US" dirty="0"/>
              <a:t> (OFSAD, formerly the Academic Advancement Network)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Academic Career Path Events archive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Faculty Guide for Reappointment, Promotion, and Tenure Review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CHM RPT Guides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COM RPT Guides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Mentoring Programs: </a:t>
            </a:r>
            <a:r>
              <a:rPr lang="en-US" dirty="0">
                <a:hlinkClick r:id="rId7"/>
              </a:rPr>
              <a:t>COM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CHM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Radiology RPT Teams page for declared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Provost Statement on Faculty Tenure and Promotion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9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AE7A-4C19-CB4F-4460-4CE71CA5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upcoming promotion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E0B8-8A38-C667-F17E-8BA17D6A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Notify department you are applying </a:t>
            </a:r>
            <a:r>
              <a:rPr lang="en-US"/>
              <a:t>– 6/1/26 </a:t>
            </a:r>
            <a:r>
              <a:rPr lang="en-US" dirty="0"/>
              <a:t>deadline</a:t>
            </a:r>
          </a:p>
          <a:p>
            <a:pPr marL="688975" lvl="1" indent="-344488"/>
            <a:r>
              <a:rPr lang="en-US" sz="1600" dirty="0"/>
              <a:t>Email Taylor Pillar and Jill McMahon</a:t>
            </a:r>
            <a:endParaRPr lang="en-US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88975" lvl="1" indent="-344488"/>
            <a:r>
              <a:rPr lang="en-US" dirty="0">
                <a:hlinkClick r:id="rId3"/>
              </a:rPr>
              <a:t>jollifft@msu.edu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jslade@msu.edu</a:t>
            </a:r>
            <a:endParaRPr lang="en-US" dirty="0"/>
          </a:p>
          <a:p>
            <a:pPr lvl="1"/>
            <a:endParaRPr lang="en-US" dirty="0"/>
          </a:p>
          <a:p>
            <a:pPr marL="344488"/>
            <a:r>
              <a:rPr lang="en-US" dirty="0"/>
              <a:t>Referee list – 6/16/26</a:t>
            </a:r>
          </a:p>
          <a:p>
            <a:pPr marL="688975" lvl="1" indent="-342900"/>
            <a:r>
              <a:rPr lang="en-US" dirty="0"/>
              <a:t>6 professional reviewers</a:t>
            </a:r>
          </a:p>
          <a:p>
            <a:pPr marL="688975" lvl="1" indent="-342900"/>
            <a:r>
              <a:rPr lang="en-US" dirty="0"/>
              <a:t>Face pages of Form on Progress &amp; Excellence</a:t>
            </a:r>
          </a:p>
          <a:p>
            <a:pPr marL="346075" lvl="1" indent="0">
              <a:buNone/>
            </a:pPr>
            <a:endParaRPr lang="en-US" dirty="0"/>
          </a:p>
          <a:p>
            <a:pPr marL="344488"/>
            <a:r>
              <a:rPr lang="en-US" dirty="0"/>
              <a:t>Documents for referees – 7/16/26</a:t>
            </a:r>
          </a:p>
          <a:p>
            <a:pPr marL="6858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9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F066-9EAC-452F-908F-E3E64CA0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747"/>
            <a:ext cx="8229600" cy="543832"/>
          </a:xfrm>
        </p:spPr>
        <p:txBody>
          <a:bodyPr/>
          <a:lstStyle/>
          <a:p>
            <a:r>
              <a:rPr lang="en-US"/>
              <a:t>Common Pitfalls in RPT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D9F0-B8B2-421E-B61A-93EA3A4E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" y="1103779"/>
            <a:ext cx="8229600" cy="3314700"/>
          </a:xfrm>
        </p:spPr>
        <p:txBody>
          <a:bodyPr/>
          <a:lstStyle/>
          <a:p>
            <a:r>
              <a:rPr lang="en-US"/>
              <a:t>Reflective essay not integrative, vision and significance absent</a:t>
            </a:r>
          </a:p>
          <a:p>
            <a:r>
              <a:rPr lang="en-US"/>
              <a:t>Not enough information for comprehensive review by referees</a:t>
            </a:r>
          </a:p>
          <a:p>
            <a:r>
              <a:rPr lang="en-US"/>
              <a:t>Leaving sections of Promotion Form blank</a:t>
            </a:r>
          </a:p>
          <a:p>
            <a:r>
              <a:rPr lang="en-US"/>
              <a:t>Incomplete sections of Promotion Form (providing a list, but no details)</a:t>
            </a:r>
          </a:p>
          <a:p>
            <a:r>
              <a:rPr lang="en-US"/>
              <a:t>Tables filled out incorrectly</a:t>
            </a:r>
          </a:p>
          <a:p>
            <a:r>
              <a:rPr lang="en-US"/>
              <a:t>Lack of ideal professional references</a:t>
            </a:r>
          </a:p>
          <a:p>
            <a:r>
              <a:rPr lang="en-US"/>
              <a:t>Limited documentation of evidence</a:t>
            </a:r>
          </a:p>
          <a:p>
            <a:r>
              <a:rPr lang="en-US"/>
              <a:t>Starting promotion process late</a:t>
            </a:r>
          </a:p>
          <a:p>
            <a:r>
              <a:rPr lang="en-US"/>
              <a:t>Limited scholarly activity</a:t>
            </a:r>
          </a:p>
          <a:p>
            <a:r>
              <a:rPr lang="en-US"/>
              <a:t>Disorganized and/or ineffective Academic Portfolio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C3C131-8771-6AFE-23ED-D23422C02A7D}"/>
              </a:ext>
            </a:extLst>
          </p:cNvPr>
          <p:cNvSpPr txBox="1">
            <a:spLocks/>
          </p:cNvSpPr>
          <p:nvPr/>
        </p:nvSpPr>
        <p:spPr>
          <a:xfrm>
            <a:off x="408709" y="449467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2700" b="0" i="0" kern="120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04615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958D6E-474C-EB18-ECE2-58BD67E7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163" y="101306"/>
            <a:ext cx="9144000" cy="48345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AEAB2B9-234D-7658-68C0-0E060F62AFB6}"/>
              </a:ext>
            </a:extLst>
          </p:cNvPr>
          <p:cNvSpPr txBox="1">
            <a:spLocks/>
          </p:cNvSpPr>
          <p:nvPr/>
        </p:nvSpPr>
        <p:spPr>
          <a:xfrm>
            <a:off x="4369702" y="3030"/>
            <a:ext cx="4775627" cy="322251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u="sng">
                <a:solidFill>
                  <a:srgbClr val="000000"/>
                </a:solidFill>
              </a:rPr>
              <a:t>RPT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Reappointment &amp; Tenure (TS Only)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</a:rPr>
              <a:t>Promotion – similar process for all tracks with some variations</a:t>
            </a:r>
          </a:p>
        </p:txBody>
      </p:sp>
    </p:spTree>
    <p:extLst>
      <p:ext uri="{BB962C8B-B14F-4D97-AF65-F5344CB8AC3E}">
        <p14:creationId xmlns:p14="http://schemas.microsoft.com/office/powerpoint/2010/main" val="8260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26F-56AE-F944-B7F6-D069C41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45" y="659495"/>
            <a:ext cx="8229600" cy="543832"/>
          </a:xfrm>
        </p:spPr>
        <p:txBody>
          <a:bodyPr/>
          <a:lstStyle/>
          <a:p>
            <a:r>
              <a:rPr lang="en-US"/>
              <a:t>Promotion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61B3B-A585-4C44-B8B8-421FBEDF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59" y="1393028"/>
            <a:ext cx="3918812" cy="33147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TS and FT non-Clinical faculty</a:t>
            </a:r>
          </a:p>
          <a:p>
            <a:pPr marL="285750" indent="-285750">
              <a:buFontTx/>
              <a:buChar char="-"/>
            </a:pPr>
            <a:r>
              <a:rPr lang="en-US"/>
              <a:t>Teaching</a:t>
            </a:r>
          </a:p>
          <a:p>
            <a:pPr marL="285750" indent="-285750">
              <a:buFontTx/>
              <a:buChar char="-"/>
            </a:pPr>
            <a:r>
              <a:rPr lang="en-US"/>
              <a:t>Scholarly Activity and Research</a:t>
            </a:r>
          </a:p>
          <a:p>
            <a:pPr marL="285750" indent="-285750">
              <a:buFontTx/>
              <a:buChar char="-"/>
            </a:pPr>
            <a:r>
              <a:rPr lang="en-US"/>
              <a:t>Service and Outreach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5DC7A9-E1CA-49FD-95E7-1EFE1B842BB5}"/>
              </a:ext>
            </a:extLst>
          </p:cNvPr>
          <p:cNvSpPr txBox="1">
            <a:spLocks/>
          </p:cNvSpPr>
          <p:nvPr/>
        </p:nvSpPr>
        <p:spPr>
          <a:xfrm>
            <a:off x="5026090" y="1393028"/>
            <a:ext cx="3673151" cy="3314700"/>
          </a:xfrm>
          <a:prstGeom prst="rect">
            <a:avLst/>
          </a:prstGeom>
        </p:spPr>
        <p:txBody>
          <a:bodyPr wrap="square" numCol="1" anchor="t"/>
          <a:lstStyle>
            <a:lvl1pPr marL="342900" indent="-3429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1pPr>
            <a:lvl2pPr marL="342900" indent="13716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ＭＳ Ｐゴシック" charset="-128"/>
                <a:cs typeface="Gotham Book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b="0" i="0" kern="1200">
                <a:solidFill>
                  <a:schemeClr val="tx1"/>
                </a:solidFill>
                <a:latin typeface="Gotham Book"/>
                <a:ea typeface="ＭＳ Ｐゴシック" charset="-128"/>
                <a:cs typeface="Gotham Book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b="1"/>
              <a:t>HP and Clinical FT faculty</a:t>
            </a:r>
          </a:p>
          <a:p>
            <a:pPr marL="285750" indent="-285750">
              <a:buFontTx/>
              <a:buChar char="-"/>
            </a:pPr>
            <a:r>
              <a:rPr lang="en-US"/>
              <a:t>Patient Care Services</a:t>
            </a:r>
          </a:p>
          <a:p>
            <a:pPr marL="285750" indent="-285750">
              <a:buFontTx/>
              <a:buChar char="-"/>
            </a:pPr>
            <a:r>
              <a:rPr lang="en-US"/>
              <a:t>Clinical and Preclinical Teaching</a:t>
            </a:r>
          </a:p>
          <a:p>
            <a:pPr marL="285750" indent="-285750">
              <a:buFontTx/>
              <a:buChar char="-"/>
            </a:pPr>
            <a:r>
              <a:rPr lang="en-US"/>
              <a:t>Scholarly Productivity and Research </a:t>
            </a:r>
          </a:p>
          <a:p>
            <a:pPr marL="285750" indent="-285750">
              <a:buFontTx/>
              <a:buChar char="-"/>
            </a:pPr>
            <a:r>
              <a:rPr lang="en-US"/>
              <a:t>Institutional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29D42-D595-B6CE-FF93-0DEA2E9F5868}"/>
              </a:ext>
            </a:extLst>
          </p:cNvPr>
          <p:cNvSpPr txBox="1"/>
          <p:nvPr/>
        </p:nvSpPr>
        <p:spPr>
          <a:xfrm>
            <a:off x="444759" y="3312803"/>
            <a:ext cx="461234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CHM RPT Guidelines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COM RPT Guidelines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Radiology Department Guidelines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8B8E62-43D2-26D7-C214-CAEAFB0C0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41"/>
            <a:ext cx="9144000" cy="37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2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4831C-DE3D-354D-666B-FD9A78AA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810"/>
            <a:ext cx="9144000" cy="42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B525C-7876-6A40-1FDA-D59E201D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9396"/>
            <a:ext cx="9144000" cy="42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1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D03A-6CE2-0B16-645C-42AE2B41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43" y="557239"/>
            <a:ext cx="8229600" cy="543832"/>
          </a:xfrm>
        </p:spPr>
        <p:txBody>
          <a:bodyPr/>
          <a:lstStyle/>
          <a:p>
            <a:r>
              <a:rPr lang="en-US"/>
              <a:t>Sample of CHM Promotion 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F1FF6-F0AF-BFCF-84E3-0759362DE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43" y="1101071"/>
            <a:ext cx="5128684" cy="38923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81BF1-7D76-7CA0-192F-55335DA1C711}"/>
              </a:ext>
            </a:extLst>
          </p:cNvPr>
          <p:cNvSpPr txBox="1"/>
          <p:nvPr/>
        </p:nvSpPr>
        <p:spPr>
          <a:xfrm>
            <a:off x="6278409" y="1961425"/>
            <a:ext cx="24823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CHM RPT Guidelines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Found under Resources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CHM FT Clinical Criteria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CHM TS Criteria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386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2.xml><?xml version="1.0" encoding="utf-8"?>
<a:theme xmlns:a="http://schemas.openxmlformats.org/drawingml/2006/main" name="1_MSU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-Point-Wordmark" id="{B922F58C-BBA5-F347-BA1F-BCD32A6C98C3}" vid="{F2D4553F-1312-E44A-AB7C-D98185B3D3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0F251E9CCC6488DBE04D4CB5E73F7" ma:contentTypeVersion="14" ma:contentTypeDescription="Create a new document." ma:contentTypeScope="" ma:versionID="304f96fdf6680ef3ecc55afe5dca9267">
  <xsd:schema xmlns:xsd="http://www.w3.org/2001/XMLSchema" xmlns:xs="http://www.w3.org/2001/XMLSchema" xmlns:p="http://schemas.microsoft.com/office/2006/metadata/properties" xmlns:ns2="49ff7180-e118-4e4c-855d-af4d611f9f76" xmlns:ns3="8d462d81-5787-4227-a24b-ca4072becb07" targetNamespace="http://schemas.microsoft.com/office/2006/metadata/properties" ma:root="true" ma:fieldsID="34505f848b5f0b4c7c611b9566e87468" ns2:_="" ns3:_="">
    <xsd:import namespace="49ff7180-e118-4e4c-855d-af4d611f9f76"/>
    <xsd:import namespace="8d462d81-5787-4227-a24b-ca4072becb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f7180-e118-4e4c-855d-af4d611f9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62d81-5787-4227-a24b-ca4072be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9FCEA-F299-4D8D-8E9D-44A104E68821}">
  <ds:schemaRefs>
    <ds:schemaRef ds:uri="49ff7180-e118-4e4c-855d-af4d611f9f76"/>
    <ds:schemaRef ds:uri="8d462d81-5787-4227-a24b-ca4072becb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E4AEFC-35F5-4C1E-A494-350C90848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27E7B-146A-403F-8CB9-6585356D1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ff7180-e118-4e4c-855d-af4d611f9f76"/>
    <ds:schemaRef ds:uri="8d462d81-5787-4227-a24b-ca4072be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2177130-642f-41d9-9211-74237ad5687d}" enabled="0" method="" siteId="{22177130-642f-41d9-9211-74237ad568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MSU Template 1</Template>
  <TotalTime>39</TotalTime>
  <Words>1954</Words>
  <Application>Microsoft Office PowerPoint</Application>
  <PresentationFormat>On-screen Show (16:9)</PresentationFormat>
  <Paragraphs>314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MSU Template 1</vt:lpstr>
      <vt:lpstr>1_MSU Template 1</vt:lpstr>
      <vt:lpstr>Radiology RPT Information Session</vt:lpstr>
      <vt:lpstr>Goals for this Session</vt:lpstr>
      <vt:lpstr>Words of Wisdom</vt:lpstr>
      <vt:lpstr>PowerPoint Presentation</vt:lpstr>
      <vt:lpstr>Promotion Criteria</vt:lpstr>
      <vt:lpstr>PowerPoint Presentation</vt:lpstr>
      <vt:lpstr>PowerPoint Presentation</vt:lpstr>
      <vt:lpstr>PowerPoint Presentation</vt:lpstr>
      <vt:lpstr>Sample of CHM Promotion Criteria</vt:lpstr>
      <vt:lpstr>Sample of COM Promotion Criteria</vt:lpstr>
      <vt:lpstr>Sample of HP Promotion Criteria </vt:lpstr>
      <vt:lpstr>TS Promotion Form: Page 1   </vt:lpstr>
      <vt:lpstr>PowerPoint Presentation</vt:lpstr>
      <vt:lpstr>HP Promotion Form: Page 1</vt:lpstr>
      <vt:lpstr>Promotion Form on Progress &amp; Excellence:</vt:lpstr>
      <vt:lpstr>PowerPoint Presentation</vt:lpstr>
      <vt:lpstr>Consider reviewers when building your case for promotion</vt:lpstr>
      <vt:lpstr>Promotion Form: Review Letters</vt:lpstr>
      <vt:lpstr>Promotion Form :Candidate should fill out assignment of time (TS)</vt:lpstr>
      <vt:lpstr>HP and Clinical Promotion Form :Candidate should fill out assignment of time </vt:lpstr>
      <vt:lpstr>FT Promotion Form: Candidate should fill out assignment of time </vt:lpstr>
      <vt:lpstr>Promotion Form Candidate Sections </vt:lpstr>
      <vt:lpstr>Annual Reviews</vt:lpstr>
      <vt:lpstr>Reflective Essay (self-evaluation)</vt:lpstr>
      <vt:lpstr>Diversity, Equity, and Inclusion</vt:lpstr>
      <vt:lpstr>MSU Policy External Letters</vt:lpstr>
      <vt:lpstr>List of (External) Referees: Requirements</vt:lpstr>
      <vt:lpstr>List of Referees: Departmental Process</vt:lpstr>
      <vt:lpstr>Letters of Reference: ADDITIONAL</vt:lpstr>
      <vt:lpstr>Letters of Reference  Materials needed for External Review</vt:lpstr>
      <vt:lpstr>COVID-19 Statement  </vt:lpstr>
      <vt:lpstr>Academic Portfolio</vt:lpstr>
      <vt:lpstr>Academic Portfolio: TEACHING EVALS</vt:lpstr>
      <vt:lpstr>Submitting Your Materials</vt:lpstr>
      <vt:lpstr>The Review Process</vt:lpstr>
      <vt:lpstr>Radiology Department RPT Timeline</vt:lpstr>
      <vt:lpstr>Resources</vt:lpstr>
      <vt:lpstr>Next steps for upcoming promotion cycle</vt:lpstr>
      <vt:lpstr>Common Pitfalls in RPT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Davies</dc:creator>
  <cp:lastModifiedBy>McMahon, Jill</cp:lastModifiedBy>
  <cp:revision>17</cp:revision>
  <cp:lastPrinted>2010-09-08T13:46:11Z</cp:lastPrinted>
  <dcterms:created xsi:type="dcterms:W3CDTF">2019-05-04T17:37:47Z</dcterms:created>
  <dcterms:modified xsi:type="dcterms:W3CDTF">2026-05-15T14:41:38Z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0x01010072B0F251E9CCC6488DBE04D4CB5E73F7</vt:lpwstr>
  </property>
</Properties>
</file>