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9" r:id="rId5"/>
  </p:sldMasterIdLst>
  <p:notesMasterIdLst>
    <p:notesMasterId r:id="rId36"/>
  </p:notesMasterIdLst>
  <p:sldIdLst>
    <p:sldId id="258" r:id="rId6"/>
    <p:sldId id="266" r:id="rId7"/>
    <p:sldId id="268" r:id="rId8"/>
    <p:sldId id="263" r:id="rId9"/>
    <p:sldId id="265" r:id="rId10"/>
    <p:sldId id="267" r:id="rId11"/>
    <p:sldId id="270" r:id="rId12"/>
    <p:sldId id="271" r:id="rId13"/>
    <p:sldId id="281" r:id="rId14"/>
    <p:sldId id="272" r:id="rId15"/>
    <p:sldId id="284" r:id="rId16"/>
    <p:sldId id="285" r:id="rId17"/>
    <p:sldId id="291" r:id="rId18"/>
    <p:sldId id="286" r:id="rId19"/>
    <p:sldId id="283" r:id="rId20"/>
    <p:sldId id="288" r:id="rId21"/>
    <p:sldId id="274" r:id="rId22"/>
    <p:sldId id="293" r:id="rId23"/>
    <p:sldId id="273" r:id="rId24"/>
    <p:sldId id="278" r:id="rId25"/>
    <p:sldId id="290" r:id="rId26"/>
    <p:sldId id="292" r:id="rId27"/>
    <p:sldId id="275" r:id="rId28"/>
    <p:sldId id="279" r:id="rId29"/>
    <p:sldId id="277" r:id="rId30"/>
    <p:sldId id="276" r:id="rId31"/>
    <p:sldId id="280" r:id="rId32"/>
    <p:sldId id="264" r:id="rId33"/>
    <p:sldId id="294" r:id="rId34"/>
    <p:sldId id="282"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Mahon, Jill" initials="MJ" lastIdx="1" clrIdx="0">
    <p:extLst>
      <p:ext uri="{19B8F6BF-5375-455C-9EA6-DF929625EA0E}">
        <p15:presenceInfo xmlns:p15="http://schemas.microsoft.com/office/powerpoint/2012/main" userId="S::jslade@msu.edu::cad2aaeb-bd65-4e48-ada2-a7783b4d5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521"/>
    <a:srgbClr val="0C533A"/>
    <a:srgbClr val="FFC580"/>
    <a:srgbClr val="9CFF8B"/>
    <a:srgbClr val="18453B"/>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713F-2F8F-400D-BA04-DD208EFB9CE5}" v="208" dt="2023-06-01T14:33:39.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94663"/>
  </p:normalViewPr>
  <p:slideViewPr>
    <p:cSldViewPr snapToGrid="0" snapToObjects="1" showGuides="1">
      <p:cViewPr varScale="1">
        <p:scale>
          <a:sx n="133" d="100"/>
          <a:sy n="133" d="100"/>
        </p:scale>
        <p:origin x="132" y="2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Mahon, Jill" userId="cad2aaeb-bd65-4e48-ada2-a7783b4d57be" providerId="ADAL" clId="{3B86C320-02CF-4159-9EC8-55784BAAAC91}"/>
    <pc:docChg chg="custSel modSld">
      <pc:chgData name="McMahon, Jill" userId="cad2aaeb-bd65-4e48-ada2-a7783b4d57be" providerId="ADAL" clId="{3B86C320-02CF-4159-9EC8-55784BAAAC91}" dt="2023-05-08T15:01:44.249" v="275" actId="6549"/>
      <pc:docMkLst>
        <pc:docMk/>
      </pc:docMkLst>
      <pc:sldChg chg="modSp mod">
        <pc:chgData name="McMahon, Jill" userId="cad2aaeb-bd65-4e48-ada2-a7783b4d57be" providerId="ADAL" clId="{3B86C320-02CF-4159-9EC8-55784BAAAC91}" dt="2023-05-08T14:49:04.831" v="99" actId="6549"/>
        <pc:sldMkLst>
          <pc:docMk/>
          <pc:sldMk cId="3041760557" sldId="258"/>
        </pc:sldMkLst>
        <pc:spChg chg="mod">
          <ac:chgData name="McMahon, Jill" userId="cad2aaeb-bd65-4e48-ada2-a7783b4d57be" providerId="ADAL" clId="{3B86C320-02CF-4159-9EC8-55784BAAAC91}" dt="2023-05-08T14:49:04.831" v="99" actId="6549"/>
          <ac:spMkLst>
            <pc:docMk/>
            <pc:sldMk cId="3041760557" sldId="258"/>
            <ac:spMk id="3" creationId="{1CA76271-14D8-D348-ADF0-E934324DF6EB}"/>
          </ac:spMkLst>
        </pc:spChg>
      </pc:sldChg>
      <pc:sldChg chg="modSp mod">
        <pc:chgData name="McMahon, Jill" userId="cad2aaeb-bd65-4e48-ada2-a7783b4d57be" providerId="ADAL" clId="{3B86C320-02CF-4159-9EC8-55784BAAAC91}" dt="2023-05-08T14:49:55.762" v="102" actId="20577"/>
        <pc:sldMkLst>
          <pc:docMk/>
          <pc:sldMk cId="1552393561" sldId="262"/>
        </pc:sldMkLst>
        <pc:spChg chg="mod">
          <ac:chgData name="McMahon, Jill" userId="cad2aaeb-bd65-4e48-ada2-a7783b4d57be" providerId="ADAL" clId="{3B86C320-02CF-4159-9EC8-55784BAAAC91}" dt="2023-05-08T14:49:55.762" v="102" actId="20577"/>
          <ac:spMkLst>
            <pc:docMk/>
            <pc:sldMk cId="1552393561" sldId="262"/>
            <ac:spMk id="2" creationId="{2000E289-CC64-8F44-9258-E4EE215FB23F}"/>
          </ac:spMkLst>
        </pc:spChg>
      </pc:sldChg>
      <pc:sldChg chg="modSp mod">
        <pc:chgData name="McMahon, Jill" userId="cad2aaeb-bd65-4e48-ada2-a7783b4d57be" providerId="ADAL" clId="{3B86C320-02CF-4159-9EC8-55784BAAAC91}" dt="2023-05-08T14:49:37.916" v="101" actId="6549"/>
        <pc:sldMkLst>
          <pc:docMk/>
          <pc:sldMk cId="3992642570" sldId="266"/>
        </pc:sldMkLst>
        <pc:spChg chg="mod">
          <ac:chgData name="McMahon, Jill" userId="cad2aaeb-bd65-4e48-ada2-a7783b4d57be" providerId="ADAL" clId="{3B86C320-02CF-4159-9EC8-55784BAAAC91}" dt="2023-05-08T14:49:37.916" v="101" actId="6549"/>
          <ac:spMkLst>
            <pc:docMk/>
            <pc:sldMk cId="3992642570" sldId="266"/>
            <ac:spMk id="4" creationId="{AC2AE846-4D91-427B-AB61-574352AED37C}"/>
          </ac:spMkLst>
        </pc:spChg>
      </pc:sldChg>
      <pc:sldChg chg="modSp mod">
        <pc:chgData name="McMahon, Jill" userId="cad2aaeb-bd65-4e48-ada2-a7783b4d57be" providerId="ADAL" clId="{3B86C320-02CF-4159-9EC8-55784BAAAC91}" dt="2023-05-08T14:51:32.941" v="128" actId="6549"/>
        <pc:sldMkLst>
          <pc:docMk/>
          <pc:sldMk cId="1776533110" sldId="270"/>
        </pc:sldMkLst>
        <pc:spChg chg="mod">
          <ac:chgData name="McMahon, Jill" userId="cad2aaeb-bd65-4e48-ada2-a7783b4d57be" providerId="ADAL" clId="{3B86C320-02CF-4159-9EC8-55784BAAAC91}" dt="2023-05-08T14:51:25.517" v="125" actId="1076"/>
          <ac:spMkLst>
            <pc:docMk/>
            <pc:sldMk cId="1776533110" sldId="270"/>
            <ac:spMk id="2" creationId="{22A7B26F-56AE-F944-B7F6-D069C419F5B3}"/>
          </ac:spMkLst>
        </pc:spChg>
        <pc:spChg chg="mod">
          <ac:chgData name="McMahon, Jill" userId="cad2aaeb-bd65-4e48-ada2-a7783b4d57be" providerId="ADAL" clId="{3B86C320-02CF-4159-9EC8-55784BAAAC91}" dt="2023-05-08T14:51:32.941" v="128" actId="6549"/>
          <ac:spMkLst>
            <pc:docMk/>
            <pc:sldMk cId="1776533110" sldId="270"/>
            <ac:spMk id="3" creationId="{69E61B3B-A585-4C44-B8B8-421FBEDF7A81}"/>
          </ac:spMkLst>
        </pc:spChg>
      </pc:sldChg>
      <pc:sldChg chg="modSp mod">
        <pc:chgData name="McMahon, Jill" userId="cad2aaeb-bd65-4e48-ada2-a7783b4d57be" providerId="ADAL" clId="{3B86C320-02CF-4159-9EC8-55784BAAAC91}" dt="2023-05-08T14:54:43.017" v="142" actId="6549"/>
        <pc:sldMkLst>
          <pc:docMk/>
          <pc:sldMk cId="2114060040" sldId="275"/>
        </pc:sldMkLst>
        <pc:spChg chg="mod">
          <ac:chgData name="McMahon, Jill" userId="cad2aaeb-bd65-4e48-ada2-a7783b4d57be" providerId="ADAL" clId="{3B86C320-02CF-4159-9EC8-55784BAAAC91}" dt="2023-05-08T14:54:43.017" v="142" actId="6549"/>
          <ac:spMkLst>
            <pc:docMk/>
            <pc:sldMk cId="2114060040" sldId="275"/>
            <ac:spMk id="3" creationId="{69E61B3B-A585-4C44-B8B8-421FBEDF7A81}"/>
          </ac:spMkLst>
        </pc:spChg>
      </pc:sldChg>
      <pc:sldChg chg="modSp">
        <pc:chgData name="McMahon, Jill" userId="cad2aaeb-bd65-4e48-ada2-a7783b4d57be" providerId="ADAL" clId="{3B86C320-02CF-4159-9EC8-55784BAAAC91}" dt="2023-05-08T15:01:15.784" v="274" actId="20577"/>
        <pc:sldMkLst>
          <pc:docMk/>
          <pc:sldMk cId="3330601617" sldId="276"/>
        </pc:sldMkLst>
        <pc:graphicFrameChg chg="mod">
          <ac:chgData name="McMahon, Jill" userId="cad2aaeb-bd65-4e48-ada2-a7783b4d57be" providerId="ADAL" clId="{3B86C320-02CF-4159-9EC8-55784BAAAC91}" dt="2023-05-08T14:59:54.391" v="258" actId="20577"/>
          <ac:graphicFrameMkLst>
            <pc:docMk/>
            <pc:sldMk cId="3330601617" sldId="276"/>
            <ac:graphicFrameMk id="4" creationId="{6FFF6A8A-6CCF-4570-BAE7-C60D64FF80C9}"/>
          </ac:graphicFrameMkLst>
        </pc:graphicFrameChg>
        <pc:graphicFrameChg chg="mod">
          <ac:chgData name="McMahon, Jill" userId="cad2aaeb-bd65-4e48-ada2-a7783b4d57be" providerId="ADAL" clId="{3B86C320-02CF-4159-9EC8-55784BAAAC91}" dt="2023-05-08T15:01:15.784" v="274" actId="20577"/>
          <ac:graphicFrameMkLst>
            <pc:docMk/>
            <pc:sldMk cId="3330601617" sldId="276"/>
            <ac:graphicFrameMk id="5" creationId="{AAD29CDA-CC99-4B7F-961A-0AE63207A10A}"/>
          </ac:graphicFrameMkLst>
        </pc:graphicFrameChg>
      </pc:sldChg>
      <pc:sldChg chg="addSp modSp mod">
        <pc:chgData name="McMahon, Jill" userId="cad2aaeb-bd65-4e48-ada2-a7783b4d57be" providerId="ADAL" clId="{3B86C320-02CF-4159-9EC8-55784BAAAC91}" dt="2023-05-08T14:57:00.837" v="231" actId="20577"/>
        <pc:sldMkLst>
          <pc:docMk/>
          <pc:sldMk cId="875087838" sldId="277"/>
        </pc:sldMkLst>
        <pc:spChg chg="add mod">
          <ac:chgData name="McMahon, Jill" userId="cad2aaeb-bd65-4e48-ada2-a7783b4d57be" providerId="ADAL" clId="{3B86C320-02CF-4159-9EC8-55784BAAAC91}" dt="2023-05-08T14:57:00.837" v="231" actId="20577"/>
          <ac:spMkLst>
            <pc:docMk/>
            <pc:sldMk cId="875087838" sldId="277"/>
            <ac:spMk id="3" creationId="{F9D5F16A-8EEF-D8B7-4E79-B94C3CE77B5C}"/>
          </ac:spMkLst>
        </pc:spChg>
        <pc:picChg chg="mod">
          <ac:chgData name="McMahon, Jill" userId="cad2aaeb-bd65-4e48-ada2-a7783b4d57be" providerId="ADAL" clId="{3B86C320-02CF-4159-9EC8-55784BAAAC91}" dt="2023-05-08T14:56:25.601" v="143" actId="1076"/>
          <ac:picMkLst>
            <pc:docMk/>
            <pc:sldMk cId="875087838" sldId="277"/>
            <ac:picMk id="5" creationId="{8725743F-1207-44DC-8A4D-7224AB8FE482}"/>
          </ac:picMkLst>
        </pc:picChg>
      </pc:sldChg>
      <pc:sldChg chg="modSp mod">
        <pc:chgData name="McMahon, Jill" userId="cad2aaeb-bd65-4e48-ada2-a7783b4d57be" providerId="ADAL" clId="{3B86C320-02CF-4159-9EC8-55784BAAAC91}" dt="2023-05-08T15:01:44.249" v="275" actId="6549"/>
        <pc:sldMkLst>
          <pc:docMk/>
          <pc:sldMk cId="2082295257" sldId="280"/>
        </pc:sldMkLst>
        <pc:spChg chg="mod">
          <ac:chgData name="McMahon, Jill" userId="cad2aaeb-bd65-4e48-ada2-a7783b4d57be" providerId="ADAL" clId="{3B86C320-02CF-4159-9EC8-55784BAAAC91}" dt="2023-05-08T15:01:44.249" v="275" actId="6549"/>
          <ac:spMkLst>
            <pc:docMk/>
            <pc:sldMk cId="2082295257" sldId="280"/>
            <ac:spMk id="3" creationId="{ACB477F1-0AFF-9B43-AEBC-5E5B93739731}"/>
          </ac:spMkLst>
        </pc:spChg>
      </pc:sldChg>
    </pc:docChg>
  </pc:docChgLst>
  <pc:docChgLst>
    <pc:chgData name="McMahon, Jill" userId="cad2aaeb-bd65-4e48-ada2-a7783b4d57be" providerId="ADAL" clId="{1A89713F-2F8F-400D-BA04-DD208EFB9CE5}"/>
    <pc:docChg chg="undo custSel addSld delSld modSld sldOrd">
      <pc:chgData name="McMahon, Jill" userId="cad2aaeb-bd65-4e48-ada2-a7783b4d57be" providerId="ADAL" clId="{1A89713F-2F8F-400D-BA04-DD208EFB9CE5}" dt="2023-06-01T14:34:28.268" v="5733" actId="6549"/>
      <pc:docMkLst>
        <pc:docMk/>
      </pc:docMkLst>
      <pc:sldChg chg="modSp mod">
        <pc:chgData name="McMahon, Jill" userId="cad2aaeb-bd65-4e48-ada2-a7783b4d57be" providerId="ADAL" clId="{1A89713F-2F8F-400D-BA04-DD208EFB9CE5}" dt="2023-06-01T13:21:42.230" v="2490" actId="255"/>
        <pc:sldMkLst>
          <pc:docMk/>
          <pc:sldMk cId="3041760557" sldId="258"/>
        </pc:sldMkLst>
        <pc:spChg chg="mod">
          <ac:chgData name="McMahon, Jill" userId="cad2aaeb-bd65-4e48-ada2-a7783b4d57be" providerId="ADAL" clId="{1A89713F-2F8F-400D-BA04-DD208EFB9CE5}" dt="2023-06-01T12:28:36.848" v="649" actId="113"/>
          <ac:spMkLst>
            <pc:docMk/>
            <pc:sldMk cId="3041760557" sldId="258"/>
            <ac:spMk id="2" creationId="{D4FDD242-3286-414A-8E6B-C9A85568EAE4}"/>
          </ac:spMkLst>
        </pc:spChg>
        <pc:spChg chg="mod">
          <ac:chgData name="McMahon, Jill" userId="cad2aaeb-bd65-4e48-ada2-a7783b4d57be" providerId="ADAL" clId="{1A89713F-2F8F-400D-BA04-DD208EFB9CE5}" dt="2023-06-01T13:21:42.230" v="2490" actId="255"/>
          <ac:spMkLst>
            <pc:docMk/>
            <pc:sldMk cId="3041760557" sldId="258"/>
            <ac:spMk id="3" creationId="{1CA76271-14D8-D348-ADF0-E934324DF6EB}"/>
          </ac:spMkLst>
        </pc:spChg>
      </pc:sldChg>
      <pc:sldChg chg="modSp del mod">
        <pc:chgData name="McMahon, Jill" userId="cad2aaeb-bd65-4e48-ada2-a7783b4d57be" providerId="ADAL" clId="{1A89713F-2F8F-400D-BA04-DD208EFB9CE5}" dt="2023-06-01T12:44:14.179" v="781" actId="2696"/>
        <pc:sldMkLst>
          <pc:docMk/>
          <pc:sldMk cId="1552393561" sldId="262"/>
        </pc:sldMkLst>
        <pc:graphicFrameChg chg="mod">
          <ac:chgData name="McMahon, Jill" userId="cad2aaeb-bd65-4e48-ada2-a7783b4d57be" providerId="ADAL" clId="{1A89713F-2F8F-400D-BA04-DD208EFB9CE5}" dt="2023-06-01T12:43:58.541" v="780" actId="20577"/>
          <ac:graphicFrameMkLst>
            <pc:docMk/>
            <pc:sldMk cId="1552393561" sldId="262"/>
            <ac:graphicFrameMk id="4" creationId="{90339FC2-7F1C-49C6-8EF6-F5AB4AFFE84C}"/>
          </ac:graphicFrameMkLst>
        </pc:graphicFrameChg>
      </pc:sldChg>
      <pc:sldChg chg="modSp mod">
        <pc:chgData name="McMahon, Jill" userId="cad2aaeb-bd65-4e48-ada2-a7783b4d57be" providerId="ADAL" clId="{1A89713F-2F8F-400D-BA04-DD208EFB9CE5}" dt="2023-06-01T12:44:30.420" v="794" actId="20577"/>
        <pc:sldMkLst>
          <pc:docMk/>
          <pc:sldMk cId="1020904643" sldId="263"/>
        </pc:sldMkLst>
        <pc:spChg chg="mod">
          <ac:chgData name="McMahon, Jill" userId="cad2aaeb-bd65-4e48-ada2-a7783b4d57be" providerId="ADAL" clId="{1A89713F-2F8F-400D-BA04-DD208EFB9CE5}" dt="2023-06-01T12:44:30.420" v="794" actId="20577"/>
          <ac:spMkLst>
            <pc:docMk/>
            <pc:sldMk cId="1020904643" sldId="263"/>
            <ac:spMk id="3" creationId="{798706E4-373C-D44B-9B6B-E6F01759439F}"/>
          </ac:spMkLst>
        </pc:spChg>
      </pc:sldChg>
      <pc:sldChg chg="delSp mod">
        <pc:chgData name="McMahon, Jill" userId="cad2aaeb-bd65-4e48-ada2-a7783b4d57be" providerId="ADAL" clId="{1A89713F-2F8F-400D-BA04-DD208EFB9CE5}" dt="2023-06-01T12:51:23.680" v="795" actId="478"/>
        <pc:sldMkLst>
          <pc:docMk/>
          <pc:sldMk cId="766324401" sldId="265"/>
        </pc:sldMkLst>
        <pc:spChg chg="del">
          <ac:chgData name="McMahon, Jill" userId="cad2aaeb-bd65-4e48-ada2-a7783b4d57be" providerId="ADAL" clId="{1A89713F-2F8F-400D-BA04-DD208EFB9CE5}" dt="2023-06-01T12:51:23.680" v="795" actId="478"/>
          <ac:spMkLst>
            <pc:docMk/>
            <pc:sldMk cId="766324401" sldId="265"/>
            <ac:spMk id="8" creationId="{06BA13BA-B25A-46C5-8FC9-B6772CAC088B}"/>
          </ac:spMkLst>
        </pc:spChg>
      </pc:sldChg>
      <pc:sldChg chg="modSp mod">
        <pc:chgData name="McMahon, Jill" userId="cad2aaeb-bd65-4e48-ada2-a7783b4d57be" providerId="ADAL" clId="{1A89713F-2F8F-400D-BA04-DD208EFB9CE5}" dt="2023-06-01T12:39:14.623" v="776" actId="20577"/>
        <pc:sldMkLst>
          <pc:docMk/>
          <pc:sldMk cId="3992642570" sldId="266"/>
        </pc:sldMkLst>
        <pc:spChg chg="mod">
          <ac:chgData name="McMahon, Jill" userId="cad2aaeb-bd65-4e48-ada2-a7783b4d57be" providerId="ADAL" clId="{1A89713F-2F8F-400D-BA04-DD208EFB9CE5}" dt="2023-06-01T12:30:17.229" v="744" actId="207"/>
          <ac:spMkLst>
            <pc:docMk/>
            <pc:sldMk cId="3992642570" sldId="266"/>
            <ac:spMk id="3" creationId="{69E61B3B-A585-4C44-B8B8-421FBEDF7A81}"/>
          </ac:spMkLst>
        </pc:spChg>
        <pc:spChg chg="mod">
          <ac:chgData name="McMahon, Jill" userId="cad2aaeb-bd65-4e48-ada2-a7783b4d57be" providerId="ADAL" clId="{1A89713F-2F8F-400D-BA04-DD208EFB9CE5}" dt="2023-06-01T12:39:14.623" v="776" actId="20577"/>
          <ac:spMkLst>
            <pc:docMk/>
            <pc:sldMk cId="3992642570" sldId="266"/>
            <ac:spMk id="4" creationId="{AC2AE846-4D91-427B-AB61-574352AED37C}"/>
          </ac:spMkLst>
        </pc:spChg>
      </pc:sldChg>
      <pc:sldChg chg="modSp">
        <pc:chgData name="McMahon, Jill" userId="cad2aaeb-bd65-4e48-ada2-a7783b4d57be" providerId="ADAL" clId="{1A89713F-2F8F-400D-BA04-DD208EFB9CE5}" dt="2023-06-01T13:22:28.170" v="2492" actId="255"/>
        <pc:sldMkLst>
          <pc:docMk/>
          <pc:sldMk cId="2941126572" sldId="268"/>
        </pc:sldMkLst>
        <pc:graphicFrameChg chg="mod">
          <ac:chgData name="McMahon, Jill" userId="cad2aaeb-bd65-4e48-ada2-a7783b4d57be" providerId="ADAL" clId="{1A89713F-2F8F-400D-BA04-DD208EFB9CE5}" dt="2023-06-01T13:22:28.170" v="2492" actId="255"/>
          <ac:graphicFrameMkLst>
            <pc:docMk/>
            <pc:sldMk cId="2941126572" sldId="268"/>
            <ac:graphicFrameMk id="4" creationId="{901B2A00-1729-4272-B1E8-5141F8AA7137}"/>
          </ac:graphicFrameMkLst>
        </pc:graphicFrameChg>
      </pc:sldChg>
      <pc:sldChg chg="addSp delSp modSp mod delAnim modAnim">
        <pc:chgData name="McMahon, Jill" userId="cad2aaeb-bd65-4e48-ada2-a7783b4d57be" providerId="ADAL" clId="{1A89713F-2F8F-400D-BA04-DD208EFB9CE5}" dt="2023-06-01T14:29:28.883" v="5713" actId="6549"/>
        <pc:sldMkLst>
          <pc:docMk/>
          <pc:sldMk cId="1776533110" sldId="270"/>
        </pc:sldMkLst>
        <pc:spChg chg="mod">
          <ac:chgData name="McMahon, Jill" userId="cad2aaeb-bd65-4e48-ada2-a7783b4d57be" providerId="ADAL" clId="{1A89713F-2F8F-400D-BA04-DD208EFB9CE5}" dt="2023-06-01T12:53:00.554" v="875" actId="20577"/>
          <ac:spMkLst>
            <pc:docMk/>
            <pc:sldMk cId="1776533110" sldId="270"/>
            <ac:spMk id="3" creationId="{69E61B3B-A585-4C44-B8B8-421FBEDF7A81}"/>
          </ac:spMkLst>
        </pc:spChg>
        <pc:spChg chg="del">
          <ac:chgData name="McMahon, Jill" userId="cad2aaeb-bd65-4e48-ada2-a7783b4d57be" providerId="ADAL" clId="{1A89713F-2F8F-400D-BA04-DD208EFB9CE5}" dt="2023-06-01T12:52:28.554" v="853" actId="478"/>
          <ac:spMkLst>
            <pc:docMk/>
            <pc:sldMk cId="1776533110" sldId="270"/>
            <ac:spMk id="8" creationId="{E80BA3CC-8345-4071-B403-9DF75A709172}"/>
          </ac:spMkLst>
        </pc:spChg>
        <pc:spChg chg="add mod">
          <ac:chgData name="McMahon, Jill" userId="cad2aaeb-bd65-4e48-ada2-a7783b4d57be" providerId="ADAL" clId="{1A89713F-2F8F-400D-BA04-DD208EFB9CE5}" dt="2023-06-01T14:29:28.883" v="5713" actId="6549"/>
          <ac:spMkLst>
            <pc:docMk/>
            <pc:sldMk cId="1776533110" sldId="270"/>
            <ac:spMk id="9" creationId="{6E0068FB-458E-A34B-8540-340B70A2D7E6}"/>
          </ac:spMkLst>
        </pc:spChg>
      </pc:sldChg>
      <pc:sldChg chg="modSp mod modAnim">
        <pc:chgData name="McMahon, Jill" userId="cad2aaeb-bd65-4e48-ada2-a7783b4d57be" providerId="ADAL" clId="{1A89713F-2F8F-400D-BA04-DD208EFB9CE5}" dt="2023-06-01T14:30:52.306" v="5714"/>
        <pc:sldMkLst>
          <pc:docMk/>
          <pc:sldMk cId="1962284496" sldId="271"/>
        </pc:sldMkLst>
        <pc:spChg chg="mod">
          <ac:chgData name="McMahon, Jill" userId="cad2aaeb-bd65-4e48-ada2-a7783b4d57be" providerId="ADAL" clId="{1A89713F-2F8F-400D-BA04-DD208EFB9CE5}" dt="2023-06-01T12:54:48.568" v="969" actId="20577"/>
          <ac:spMkLst>
            <pc:docMk/>
            <pc:sldMk cId="1962284496" sldId="271"/>
            <ac:spMk id="3" creationId="{69E61B3B-A585-4C44-B8B8-421FBEDF7A81}"/>
          </ac:spMkLst>
        </pc:spChg>
      </pc:sldChg>
      <pc:sldChg chg="ord">
        <pc:chgData name="McMahon, Jill" userId="cad2aaeb-bd65-4e48-ada2-a7783b4d57be" providerId="ADAL" clId="{1A89713F-2F8F-400D-BA04-DD208EFB9CE5}" dt="2023-06-01T13:09:54.491" v="1786"/>
        <pc:sldMkLst>
          <pc:docMk/>
          <pc:sldMk cId="4146266998" sldId="272"/>
        </pc:sldMkLst>
      </pc:sldChg>
      <pc:sldChg chg="addSp delSp modSp mod">
        <pc:chgData name="McMahon, Jill" userId="cad2aaeb-bd65-4e48-ada2-a7783b4d57be" providerId="ADAL" clId="{1A89713F-2F8F-400D-BA04-DD208EFB9CE5}" dt="2023-06-01T14:23:43.943" v="5692" actId="20577"/>
        <pc:sldMkLst>
          <pc:docMk/>
          <pc:sldMk cId="2008488646" sldId="273"/>
        </pc:sldMkLst>
        <pc:spChg chg="mod">
          <ac:chgData name="McMahon, Jill" userId="cad2aaeb-bd65-4e48-ada2-a7783b4d57be" providerId="ADAL" clId="{1A89713F-2F8F-400D-BA04-DD208EFB9CE5}" dt="2023-06-01T13:35:57.919" v="2884" actId="20577"/>
          <ac:spMkLst>
            <pc:docMk/>
            <pc:sldMk cId="2008488646" sldId="273"/>
            <ac:spMk id="2" creationId="{22A7B26F-56AE-F944-B7F6-D069C419F5B3}"/>
          </ac:spMkLst>
        </pc:spChg>
        <pc:spChg chg="add del mod">
          <ac:chgData name="McMahon, Jill" userId="cad2aaeb-bd65-4e48-ada2-a7783b4d57be" providerId="ADAL" clId="{1A89713F-2F8F-400D-BA04-DD208EFB9CE5}" dt="2023-06-01T13:33:46.135" v="2690" actId="478"/>
          <ac:spMkLst>
            <pc:docMk/>
            <pc:sldMk cId="2008488646" sldId="273"/>
            <ac:spMk id="3" creationId="{85412277-86FA-42B7-B575-355F9C9EA286}"/>
          </ac:spMkLst>
        </pc:spChg>
        <pc:spChg chg="add mod">
          <ac:chgData name="McMahon, Jill" userId="cad2aaeb-bd65-4e48-ada2-a7783b4d57be" providerId="ADAL" clId="{1A89713F-2F8F-400D-BA04-DD208EFB9CE5}" dt="2023-06-01T14:23:43.943" v="5692" actId="20577"/>
          <ac:spMkLst>
            <pc:docMk/>
            <pc:sldMk cId="2008488646" sldId="273"/>
            <ac:spMk id="4" creationId="{AE60E301-7707-843A-B063-DE169F52CD9B}"/>
          </ac:spMkLst>
        </pc:spChg>
        <pc:picChg chg="mod modCrop">
          <ac:chgData name="McMahon, Jill" userId="cad2aaeb-bd65-4e48-ada2-a7783b4d57be" providerId="ADAL" clId="{1A89713F-2F8F-400D-BA04-DD208EFB9CE5}" dt="2023-06-01T13:36:01.636" v="2885" actId="1076"/>
          <ac:picMkLst>
            <pc:docMk/>
            <pc:sldMk cId="2008488646" sldId="273"/>
            <ac:picMk id="5" creationId="{F76DDF60-5CE6-4054-8427-BACC2E04473F}"/>
          </ac:picMkLst>
        </pc:picChg>
      </pc:sldChg>
      <pc:sldChg chg="modSp">
        <pc:chgData name="McMahon, Jill" userId="cad2aaeb-bd65-4e48-ada2-a7783b4d57be" providerId="ADAL" clId="{1A89713F-2F8F-400D-BA04-DD208EFB9CE5}" dt="2023-06-01T13:26:42.932" v="2507" actId="20577"/>
        <pc:sldMkLst>
          <pc:docMk/>
          <pc:sldMk cId="3330601617" sldId="276"/>
        </pc:sldMkLst>
        <pc:graphicFrameChg chg="mod">
          <ac:chgData name="McMahon, Jill" userId="cad2aaeb-bd65-4e48-ada2-a7783b4d57be" providerId="ADAL" clId="{1A89713F-2F8F-400D-BA04-DD208EFB9CE5}" dt="2023-06-01T13:26:42.932" v="2507" actId="20577"/>
          <ac:graphicFrameMkLst>
            <pc:docMk/>
            <pc:sldMk cId="3330601617" sldId="276"/>
            <ac:graphicFrameMk id="4" creationId="{6FFF6A8A-6CCF-4570-BAE7-C60D64FF80C9}"/>
          </ac:graphicFrameMkLst>
        </pc:graphicFrameChg>
        <pc:graphicFrameChg chg="mod">
          <ac:chgData name="McMahon, Jill" userId="cad2aaeb-bd65-4e48-ada2-a7783b4d57be" providerId="ADAL" clId="{1A89713F-2F8F-400D-BA04-DD208EFB9CE5}" dt="2023-05-31T18:50:08.096" v="643" actId="20577"/>
          <ac:graphicFrameMkLst>
            <pc:docMk/>
            <pc:sldMk cId="3330601617" sldId="276"/>
            <ac:graphicFrameMk id="5" creationId="{AAD29CDA-CC99-4B7F-961A-0AE63207A10A}"/>
          </ac:graphicFrameMkLst>
        </pc:graphicFrameChg>
      </pc:sldChg>
      <pc:sldChg chg="delSp modSp mod">
        <pc:chgData name="McMahon, Jill" userId="cad2aaeb-bd65-4e48-ada2-a7783b4d57be" providerId="ADAL" clId="{1A89713F-2F8F-400D-BA04-DD208EFB9CE5}" dt="2023-06-01T14:34:28.268" v="5733" actId="6549"/>
        <pc:sldMkLst>
          <pc:docMk/>
          <pc:sldMk cId="875087838" sldId="277"/>
        </pc:sldMkLst>
        <pc:spChg chg="mod">
          <ac:chgData name="McMahon, Jill" userId="cad2aaeb-bd65-4e48-ada2-a7783b4d57be" providerId="ADAL" clId="{1A89713F-2F8F-400D-BA04-DD208EFB9CE5}" dt="2023-06-01T14:34:28.268" v="5733" actId="6549"/>
          <ac:spMkLst>
            <pc:docMk/>
            <pc:sldMk cId="875087838" sldId="277"/>
            <ac:spMk id="3" creationId="{F9D5F16A-8EEF-D8B7-4E79-B94C3CE77B5C}"/>
          </ac:spMkLst>
        </pc:spChg>
        <pc:picChg chg="del">
          <ac:chgData name="McMahon, Jill" userId="cad2aaeb-bd65-4e48-ada2-a7783b4d57be" providerId="ADAL" clId="{1A89713F-2F8F-400D-BA04-DD208EFB9CE5}" dt="2023-05-31T18:49:52.242" v="641" actId="478"/>
          <ac:picMkLst>
            <pc:docMk/>
            <pc:sldMk cId="875087838" sldId="277"/>
            <ac:picMk id="5" creationId="{8725743F-1207-44DC-8A4D-7224AB8FE482}"/>
          </ac:picMkLst>
        </pc:picChg>
      </pc:sldChg>
      <pc:sldChg chg="modSp mod ord">
        <pc:chgData name="McMahon, Jill" userId="cad2aaeb-bd65-4e48-ada2-a7783b4d57be" providerId="ADAL" clId="{1A89713F-2F8F-400D-BA04-DD208EFB9CE5}" dt="2023-06-01T14:33:39.786" v="5730"/>
        <pc:sldMkLst>
          <pc:docMk/>
          <pc:sldMk cId="935226452" sldId="278"/>
        </pc:sldMkLst>
        <pc:spChg chg="mod">
          <ac:chgData name="McMahon, Jill" userId="cad2aaeb-bd65-4e48-ada2-a7783b4d57be" providerId="ADAL" clId="{1A89713F-2F8F-400D-BA04-DD208EFB9CE5}" dt="2023-06-01T14:33:31.031" v="5728" actId="20577"/>
          <ac:spMkLst>
            <pc:docMk/>
            <pc:sldMk cId="935226452" sldId="278"/>
            <ac:spMk id="2" creationId="{22A7B26F-56AE-F944-B7F6-D069C419F5B3}"/>
          </ac:spMkLst>
        </pc:spChg>
        <pc:graphicFrameChg chg="mod">
          <ac:chgData name="McMahon, Jill" userId="cad2aaeb-bd65-4e48-ada2-a7783b4d57be" providerId="ADAL" clId="{1A89713F-2F8F-400D-BA04-DD208EFB9CE5}" dt="2023-06-01T14:33:39.786" v="5730"/>
          <ac:graphicFrameMkLst>
            <pc:docMk/>
            <pc:sldMk cId="935226452" sldId="278"/>
            <ac:graphicFrameMk id="3" creationId="{1115EBCB-179A-4821-A83C-5CF5129DCDEA}"/>
          </ac:graphicFrameMkLst>
        </pc:graphicFrameChg>
      </pc:sldChg>
      <pc:sldChg chg="modSp mod">
        <pc:chgData name="McMahon, Jill" userId="cad2aaeb-bd65-4e48-ada2-a7783b4d57be" providerId="ADAL" clId="{1A89713F-2F8F-400D-BA04-DD208EFB9CE5}" dt="2023-06-01T14:24:30.651" v="5707" actId="20577"/>
        <pc:sldMkLst>
          <pc:docMk/>
          <pc:sldMk cId="2082295257" sldId="280"/>
        </pc:sldMkLst>
        <pc:spChg chg="mod">
          <ac:chgData name="McMahon, Jill" userId="cad2aaeb-bd65-4e48-ada2-a7783b4d57be" providerId="ADAL" clId="{1A89713F-2F8F-400D-BA04-DD208EFB9CE5}" dt="2023-06-01T14:24:30.651" v="5707" actId="20577"/>
          <ac:spMkLst>
            <pc:docMk/>
            <pc:sldMk cId="2082295257" sldId="280"/>
            <ac:spMk id="3" creationId="{ACB477F1-0AFF-9B43-AEBC-5E5B93739731}"/>
          </ac:spMkLst>
        </pc:spChg>
      </pc:sldChg>
      <pc:sldChg chg="modSp mod">
        <pc:chgData name="McMahon, Jill" userId="cad2aaeb-bd65-4e48-ada2-a7783b4d57be" providerId="ADAL" clId="{1A89713F-2F8F-400D-BA04-DD208EFB9CE5}" dt="2023-06-01T12:56:30.240" v="997" actId="20577"/>
        <pc:sldMkLst>
          <pc:docMk/>
          <pc:sldMk cId="390017251" sldId="281"/>
        </pc:sldMkLst>
        <pc:spChg chg="mod">
          <ac:chgData name="McMahon, Jill" userId="cad2aaeb-bd65-4e48-ada2-a7783b4d57be" providerId="ADAL" clId="{1A89713F-2F8F-400D-BA04-DD208EFB9CE5}" dt="2023-06-01T12:56:30.240" v="997" actId="20577"/>
          <ac:spMkLst>
            <pc:docMk/>
            <pc:sldMk cId="390017251" sldId="281"/>
            <ac:spMk id="3" creationId="{36A2173F-DA69-4D24-907D-1CB39939133E}"/>
          </ac:spMkLst>
        </pc:spChg>
      </pc:sldChg>
      <pc:sldChg chg="addSp delSp modSp add mod modClrScheme delAnim chgLayout">
        <pc:chgData name="McMahon, Jill" userId="cad2aaeb-bd65-4e48-ada2-a7783b4d57be" providerId="ADAL" clId="{1A89713F-2F8F-400D-BA04-DD208EFB9CE5}" dt="2023-06-01T13:43:57.260" v="3437" actId="6549"/>
        <pc:sldMkLst>
          <pc:docMk/>
          <pc:sldMk cId="4151232021" sldId="283"/>
        </pc:sldMkLst>
        <pc:spChg chg="add mod ord">
          <ac:chgData name="McMahon, Jill" userId="cad2aaeb-bd65-4e48-ada2-a7783b4d57be" providerId="ADAL" clId="{1A89713F-2F8F-400D-BA04-DD208EFB9CE5}" dt="2023-06-01T13:43:57.260" v="3437" actId="6549"/>
          <ac:spMkLst>
            <pc:docMk/>
            <pc:sldMk cId="4151232021" sldId="283"/>
            <ac:spMk id="2" creationId="{2DB629C1-7199-9A36-4932-79F9AE4B5645}"/>
          </ac:spMkLst>
        </pc:spChg>
        <pc:spChg chg="del">
          <ac:chgData name="McMahon, Jill" userId="cad2aaeb-bd65-4e48-ada2-a7783b4d57be" providerId="ADAL" clId="{1A89713F-2F8F-400D-BA04-DD208EFB9CE5}" dt="2023-06-01T12:58:40.946" v="1070" actId="478"/>
          <ac:spMkLst>
            <pc:docMk/>
            <pc:sldMk cId="4151232021" sldId="283"/>
            <ac:spMk id="5" creationId="{35022B8F-57B7-4AEC-AACD-29D4D3B89C8D}"/>
          </ac:spMkLst>
        </pc:spChg>
        <pc:spChg chg="add del mod">
          <ac:chgData name="McMahon, Jill" userId="cad2aaeb-bd65-4e48-ada2-a7783b4d57be" providerId="ADAL" clId="{1A89713F-2F8F-400D-BA04-DD208EFB9CE5}" dt="2023-06-01T12:58:52.568" v="1073"/>
          <ac:spMkLst>
            <pc:docMk/>
            <pc:sldMk cId="4151232021" sldId="283"/>
            <ac:spMk id="6" creationId="{71F37F20-740C-9EF8-A0DB-3D6413935D22}"/>
          </ac:spMkLst>
        </pc:spChg>
        <pc:spChg chg="add mod">
          <ac:chgData name="McMahon, Jill" userId="cad2aaeb-bd65-4e48-ada2-a7783b4d57be" providerId="ADAL" clId="{1A89713F-2F8F-400D-BA04-DD208EFB9CE5}" dt="2023-06-01T13:08:58.308" v="1721" actId="1036"/>
          <ac:spMkLst>
            <pc:docMk/>
            <pc:sldMk cId="4151232021" sldId="283"/>
            <ac:spMk id="9" creationId="{F8E85429-ED75-8E36-1CB7-1EF562EDAF72}"/>
          </ac:spMkLst>
        </pc:spChg>
        <pc:graphicFrameChg chg="del mod ord">
          <ac:chgData name="McMahon, Jill" userId="cad2aaeb-bd65-4e48-ada2-a7783b4d57be" providerId="ADAL" clId="{1A89713F-2F8F-400D-BA04-DD208EFB9CE5}" dt="2023-06-01T12:58:37.561" v="1069" actId="478"/>
          <ac:graphicFrameMkLst>
            <pc:docMk/>
            <pc:sldMk cId="4151232021" sldId="283"/>
            <ac:graphicFrameMk id="4" creationId="{0A29AF39-5FD0-4511-BDF8-20FC3E6D0EA7}"/>
          </ac:graphicFrameMkLst>
        </pc:graphicFrameChg>
        <pc:graphicFrameChg chg="add del mod">
          <ac:chgData name="McMahon, Jill" userId="cad2aaeb-bd65-4e48-ada2-a7783b4d57be" providerId="ADAL" clId="{1A89713F-2F8F-400D-BA04-DD208EFB9CE5}" dt="2023-06-01T12:58:48.547" v="1072"/>
          <ac:graphicFrameMkLst>
            <pc:docMk/>
            <pc:sldMk cId="4151232021" sldId="283"/>
            <ac:graphicFrameMk id="7" creationId="{BD612D57-AE07-5321-BD10-2BAA4D69CEA6}"/>
          </ac:graphicFrameMkLst>
        </pc:graphicFrameChg>
        <pc:graphicFrameChg chg="add mod modGraphic">
          <ac:chgData name="McMahon, Jill" userId="cad2aaeb-bd65-4e48-ada2-a7783b4d57be" providerId="ADAL" clId="{1A89713F-2F8F-400D-BA04-DD208EFB9CE5}" dt="2023-06-01T13:08:58.308" v="1721" actId="1036"/>
          <ac:graphicFrameMkLst>
            <pc:docMk/>
            <pc:sldMk cId="4151232021" sldId="283"/>
            <ac:graphicFrameMk id="8" creationId="{17C55135-94B1-900A-F6D3-EC29C54433D2}"/>
          </ac:graphicFrameMkLst>
        </pc:graphicFrameChg>
      </pc:sldChg>
      <pc:sldChg chg="addSp delSp modSp add mod ord">
        <pc:chgData name="McMahon, Jill" userId="cad2aaeb-bd65-4e48-ada2-a7783b4d57be" providerId="ADAL" clId="{1A89713F-2F8F-400D-BA04-DD208EFB9CE5}" dt="2023-06-01T13:08:21.976" v="1645" actId="113"/>
        <pc:sldMkLst>
          <pc:docMk/>
          <pc:sldMk cId="3880044443" sldId="284"/>
        </pc:sldMkLst>
        <pc:spChg chg="mod">
          <ac:chgData name="McMahon, Jill" userId="cad2aaeb-bd65-4e48-ada2-a7783b4d57be" providerId="ADAL" clId="{1A89713F-2F8F-400D-BA04-DD208EFB9CE5}" dt="2023-06-01T13:03:37.057" v="1236" actId="20577"/>
          <ac:spMkLst>
            <pc:docMk/>
            <pc:sldMk cId="3880044443" sldId="284"/>
            <ac:spMk id="2" creationId="{2DB629C1-7199-9A36-4932-79F9AE4B5645}"/>
          </ac:spMkLst>
        </pc:spChg>
        <pc:spChg chg="add mod">
          <ac:chgData name="McMahon, Jill" userId="cad2aaeb-bd65-4e48-ada2-a7783b4d57be" providerId="ADAL" clId="{1A89713F-2F8F-400D-BA04-DD208EFB9CE5}" dt="2023-06-01T13:08:21.976" v="1645" actId="113"/>
          <ac:spMkLst>
            <pc:docMk/>
            <pc:sldMk cId="3880044443" sldId="284"/>
            <ac:spMk id="4" creationId="{1CB9E5B8-4971-9819-D603-4FF628C91606}"/>
          </ac:spMkLst>
        </pc:spChg>
        <pc:spChg chg="del">
          <ac:chgData name="McMahon, Jill" userId="cad2aaeb-bd65-4e48-ada2-a7783b4d57be" providerId="ADAL" clId="{1A89713F-2F8F-400D-BA04-DD208EFB9CE5}" dt="2023-06-01T13:04:28.429" v="1332" actId="478"/>
          <ac:spMkLst>
            <pc:docMk/>
            <pc:sldMk cId="3880044443" sldId="284"/>
            <ac:spMk id="9" creationId="{F8E85429-ED75-8E36-1CB7-1EF562EDAF72}"/>
          </ac:spMkLst>
        </pc:spChg>
        <pc:graphicFrameChg chg="del">
          <ac:chgData name="McMahon, Jill" userId="cad2aaeb-bd65-4e48-ada2-a7783b4d57be" providerId="ADAL" clId="{1A89713F-2F8F-400D-BA04-DD208EFB9CE5}" dt="2023-06-01T13:00:40.164" v="1133" actId="478"/>
          <ac:graphicFrameMkLst>
            <pc:docMk/>
            <pc:sldMk cId="3880044443" sldId="284"/>
            <ac:graphicFrameMk id="8" creationId="{17C55135-94B1-900A-F6D3-EC29C54433D2}"/>
          </ac:graphicFrameMkLst>
        </pc:graphicFrameChg>
      </pc:sldChg>
      <pc:sldChg chg="addSp delSp modSp add mod ord">
        <pc:chgData name="McMahon, Jill" userId="cad2aaeb-bd65-4e48-ada2-a7783b4d57be" providerId="ADAL" clId="{1A89713F-2F8F-400D-BA04-DD208EFB9CE5}" dt="2023-06-01T14:32:00.771" v="5715" actId="6549"/>
        <pc:sldMkLst>
          <pc:docMk/>
          <pc:sldMk cId="2498525904" sldId="285"/>
        </pc:sldMkLst>
        <pc:spChg chg="mod">
          <ac:chgData name="McMahon, Jill" userId="cad2aaeb-bd65-4e48-ada2-a7783b4d57be" providerId="ADAL" clId="{1A89713F-2F8F-400D-BA04-DD208EFB9CE5}" dt="2023-06-01T13:09:38.837" v="1784" actId="20577"/>
          <ac:spMkLst>
            <pc:docMk/>
            <pc:sldMk cId="2498525904" sldId="285"/>
            <ac:spMk id="2" creationId="{2DB629C1-7199-9A36-4932-79F9AE4B5645}"/>
          </ac:spMkLst>
        </pc:spChg>
        <pc:spChg chg="add mod">
          <ac:chgData name="McMahon, Jill" userId="cad2aaeb-bd65-4e48-ada2-a7783b4d57be" providerId="ADAL" clId="{1A89713F-2F8F-400D-BA04-DD208EFB9CE5}" dt="2023-06-01T14:32:00.771" v="5715" actId="6549"/>
          <ac:spMkLst>
            <pc:docMk/>
            <pc:sldMk cId="2498525904" sldId="285"/>
            <ac:spMk id="4" creationId="{51DAE570-718C-2AE9-F454-461A6FBCC61A}"/>
          </ac:spMkLst>
        </pc:spChg>
        <pc:spChg chg="del">
          <ac:chgData name="McMahon, Jill" userId="cad2aaeb-bd65-4e48-ada2-a7783b4d57be" providerId="ADAL" clId="{1A89713F-2F8F-400D-BA04-DD208EFB9CE5}" dt="2023-06-01T13:01:55.242" v="1139" actId="478"/>
          <ac:spMkLst>
            <pc:docMk/>
            <pc:sldMk cId="2498525904" sldId="285"/>
            <ac:spMk id="9" creationId="{F8E85429-ED75-8E36-1CB7-1EF562EDAF72}"/>
          </ac:spMkLst>
        </pc:spChg>
        <pc:graphicFrameChg chg="del">
          <ac:chgData name="McMahon, Jill" userId="cad2aaeb-bd65-4e48-ada2-a7783b4d57be" providerId="ADAL" clId="{1A89713F-2F8F-400D-BA04-DD208EFB9CE5}" dt="2023-06-01T13:01:34.612" v="1135" actId="478"/>
          <ac:graphicFrameMkLst>
            <pc:docMk/>
            <pc:sldMk cId="2498525904" sldId="285"/>
            <ac:graphicFrameMk id="8" creationId="{17C55135-94B1-900A-F6D3-EC29C54433D2}"/>
          </ac:graphicFrameMkLst>
        </pc:graphicFrameChg>
        <pc:picChg chg="add mod">
          <ac:chgData name="McMahon, Jill" userId="cad2aaeb-bd65-4e48-ada2-a7783b4d57be" providerId="ADAL" clId="{1A89713F-2F8F-400D-BA04-DD208EFB9CE5}" dt="2023-06-01T13:01:45.478" v="1137" actId="1076"/>
          <ac:picMkLst>
            <pc:docMk/>
            <pc:sldMk cId="2498525904" sldId="285"/>
            <ac:picMk id="6" creationId="{700B64B7-79E6-88FE-8C4E-E27B288B7BA9}"/>
          </ac:picMkLst>
        </pc:picChg>
        <pc:picChg chg="add del">
          <ac:chgData name="McMahon, Jill" userId="cad2aaeb-bd65-4e48-ada2-a7783b4d57be" providerId="ADAL" clId="{1A89713F-2F8F-400D-BA04-DD208EFB9CE5}" dt="2023-06-01T13:11:49.054" v="1963" actId="478"/>
          <ac:picMkLst>
            <pc:docMk/>
            <pc:sldMk cId="2498525904" sldId="285"/>
            <ac:picMk id="10" creationId="{BB97E6F7-9DD7-5F63-CBA5-6C8F7B72E2AE}"/>
          </ac:picMkLst>
        </pc:picChg>
      </pc:sldChg>
      <pc:sldChg chg="delSp modSp mod">
        <pc:chgData name="McMahon, Jill" userId="cad2aaeb-bd65-4e48-ada2-a7783b4d57be" providerId="ADAL" clId="{1A89713F-2F8F-400D-BA04-DD208EFB9CE5}" dt="2023-06-01T13:20:35.062" v="2488" actId="20577"/>
        <pc:sldMkLst>
          <pc:docMk/>
          <pc:sldMk cId="36449854" sldId="286"/>
        </pc:sldMkLst>
        <pc:spChg chg="mod">
          <ac:chgData name="McMahon, Jill" userId="cad2aaeb-bd65-4e48-ada2-a7783b4d57be" providerId="ADAL" clId="{1A89713F-2F8F-400D-BA04-DD208EFB9CE5}" dt="2023-06-01T13:12:33.230" v="1988" actId="20577"/>
          <ac:spMkLst>
            <pc:docMk/>
            <pc:sldMk cId="36449854" sldId="286"/>
            <ac:spMk id="2" creationId="{2DB629C1-7199-9A36-4932-79F9AE4B5645}"/>
          </ac:spMkLst>
        </pc:spChg>
        <pc:spChg chg="mod">
          <ac:chgData name="McMahon, Jill" userId="cad2aaeb-bd65-4e48-ada2-a7783b4d57be" providerId="ADAL" clId="{1A89713F-2F8F-400D-BA04-DD208EFB9CE5}" dt="2023-06-01T13:20:35.062" v="2488" actId="20577"/>
          <ac:spMkLst>
            <pc:docMk/>
            <pc:sldMk cId="36449854" sldId="286"/>
            <ac:spMk id="4" creationId="{51DAE570-718C-2AE9-F454-461A6FBCC61A}"/>
          </ac:spMkLst>
        </pc:spChg>
        <pc:picChg chg="del">
          <ac:chgData name="McMahon, Jill" userId="cad2aaeb-bd65-4e48-ada2-a7783b4d57be" providerId="ADAL" clId="{1A89713F-2F8F-400D-BA04-DD208EFB9CE5}" dt="2023-06-01T13:11:52.636" v="1964" actId="478"/>
          <ac:picMkLst>
            <pc:docMk/>
            <pc:sldMk cId="36449854" sldId="286"/>
            <ac:picMk id="6" creationId="{700B64B7-79E6-88FE-8C4E-E27B288B7BA9}"/>
          </ac:picMkLst>
        </pc:picChg>
        <pc:picChg chg="mod">
          <ac:chgData name="McMahon, Jill" userId="cad2aaeb-bd65-4e48-ada2-a7783b4d57be" providerId="ADAL" clId="{1A89713F-2F8F-400D-BA04-DD208EFB9CE5}" dt="2023-06-01T13:12:05.146" v="1968" actId="1076"/>
          <ac:picMkLst>
            <pc:docMk/>
            <pc:sldMk cId="36449854" sldId="286"/>
            <ac:picMk id="10" creationId="{BB97E6F7-9DD7-5F63-CBA5-6C8F7B72E2AE}"/>
          </ac:picMkLst>
        </pc:picChg>
      </pc:sldChg>
      <pc:sldChg chg="modSp new del mod">
        <pc:chgData name="McMahon, Jill" userId="cad2aaeb-bd65-4e48-ada2-a7783b4d57be" providerId="ADAL" clId="{1A89713F-2F8F-400D-BA04-DD208EFB9CE5}" dt="2023-06-01T13:16:04.053" v="2068" actId="47"/>
        <pc:sldMkLst>
          <pc:docMk/>
          <pc:sldMk cId="3455954496" sldId="287"/>
        </pc:sldMkLst>
        <pc:spChg chg="mod">
          <ac:chgData name="McMahon, Jill" userId="cad2aaeb-bd65-4e48-ada2-a7783b4d57be" providerId="ADAL" clId="{1A89713F-2F8F-400D-BA04-DD208EFB9CE5}" dt="2023-06-01T13:14:49.955" v="1995" actId="27636"/>
          <ac:spMkLst>
            <pc:docMk/>
            <pc:sldMk cId="3455954496" sldId="287"/>
            <ac:spMk id="2" creationId="{97416E8B-49AD-8191-13EC-7CA8E40EFD99}"/>
          </ac:spMkLst>
        </pc:spChg>
      </pc:sldChg>
      <pc:sldChg chg="addSp delSp modSp add mod">
        <pc:chgData name="McMahon, Jill" userId="cad2aaeb-bd65-4e48-ada2-a7783b4d57be" providerId="ADAL" clId="{1A89713F-2F8F-400D-BA04-DD208EFB9CE5}" dt="2023-06-01T13:19:45.454" v="2476" actId="948"/>
        <pc:sldMkLst>
          <pc:docMk/>
          <pc:sldMk cId="1936878967" sldId="288"/>
        </pc:sldMkLst>
        <pc:spChg chg="mod">
          <ac:chgData name="McMahon, Jill" userId="cad2aaeb-bd65-4e48-ada2-a7783b4d57be" providerId="ADAL" clId="{1A89713F-2F8F-400D-BA04-DD208EFB9CE5}" dt="2023-06-01T13:15:34.031" v="2022" actId="6549"/>
          <ac:spMkLst>
            <pc:docMk/>
            <pc:sldMk cId="1936878967" sldId="288"/>
            <ac:spMk id="2" creationId="{2DB629C1-7199-9A36-4932-79F9AE4B5645}"/>
          </ac:spMkLst>
        </pc:spChg>
        <pc:spChg chg="add mod">
          <ac:chgData name="McMahon, Jill" userId="cad2aaeb-bd65-4e48-ada2-a7783b4d57be" providerId="ADAL" clId="{1A89713F-2F8F-400D-BA04-DD208EFB9CE5}" dt="2023-06-01T13:19:25.884" v="2475" actId="20577"/>
          <ac:spMkLst>
            <pc:docMk/>
            <pc:sldMk cId="1936878967" sldId="288"/>
            <ac:spMk id="4" creationId="{9AE78DDF-17C0-1BF7-0A27-3B756E15FDFE}"/>
          </ac:spMkLst>
        </pc:spChg>
        <pc:spChg chg="add mod">
          <ac:chgData name="McMahon, Jill" userId="cad2aaeb-bd65-4e48-ada2-a7783b4d57be" providerId="ADAL" clId="{1A89713F-2F8F-400D-BA04-DD208EFB9CE5}" dt="2023-06-01T13:19:45.454" v="2476" actId="948"/>
          <ac:spMkLst>
            <pc:docMk/>
            <pc:sldMk cId="1936878967" sldId="288"/>
            <ac:spMk id="6" creationId="{55E3DEAB-E41C-1996-4A67-C865624852A6}"/>
          </ac:spMkLst>
        </pc:spChg>
        <pc:spChg chg="del">
          <ac:chgData name="McMahon, Jill" userId="cad2aaeb-bd65-4e48-ada2-a7783b4d57be" providerId="ADAL" clId="{1A89713F-2F8F-400D-BA04-DD208EFB9CE5}" dt="2023-06-01T13:15:31.634" v="2021" actId="478"/>
          <ac:spMkLst>
            <pc:docMk/>
            <pc:sldMk cId="1936878967" sldId="288"/>
            <ac:spMk id="9" creationId="{F8E85429-ED75-8E36-1CB7-1EF562EDAF72}"/>
          </ac:spMkLst>
        </pc:spChg>
        <pc:graphicFrameChg chg="del modGraphic">
          <ac:chgData name="McMahon, Jill" userId="cad2aaeb-bd65-4e48-ada2-a7783b4d57be" providerId="ADAL" clId="{1A89713F-2F8F-400D-BA04-DD208EFB9CE5}" dt="2023-06-01T13:15:28.972" v="2020" actId="478"/>
          <ac:graphicFrameMkLst>
            <pc:docMk/>
            <pc:sldMk cId="1936878967" sldId="288"/>
            <ac:graphicFrameMk id="8" creationId="{17C55135-94B1-900A-F6D3-EC29C54433D2}"/>
          </ac:graphicFrameMkLst>
        </pc:graphicFrameChg>
      </pc:sldChg>
      <pc:sldChg chg="modSp new del mod ord">
        <pc:chgData name="McMahon, Jill" userId="cad2aaeb-bd65-4e48-ada2-a7783b4d57be" providerId="ADAL" clId="{1A89713F-2F8F-400D-BA04-DD208EFB9CE5}" dt="2023-06-01T14:22:26.538" v="5598" actId="47"/>
        <pc:sldMkLst>
          <pc:docMk/>
          <pc:sldMk cId="1503815155" sldId="289"/>
        </pc:sldMkLst>
        <pc:spChg chg="mod">
          <ac:chgData name="McMahon, Jill" userId="cad2aaeb-bd65-4e48-ada2-a7783b4d57be" providerId="ADAL" clId="{1A89713F-2F8F-400D-BA04-DD208EFB9CE5}" dt="2023-06-01T14:16:47.601" v="5214" actId="6549"/>
          <ac:spMkLst>
            <pc:docMk/>
            <pc:sldMk cId="1503815155" sldId="289"/>
            <ac:spMk id="2" creationId="{3E2EEC99-12A2-1664-A5F4-9A204449B454}"/>
          </ac:spMkLst>
        </pc:spChg>
        <pc:spChg chg="mod">
          <ac:chgData name="McMahon, Jill" userId="cad2aaeb-bd65-4e48-ada2-a7783b4d57be" providerId="ADAL" clId="{1A89713F-2F8F-400D-BA04-DD208EFB9CE5}" dt="2023-06-01T14:22:13.456" v="5597" actId="5793"/>
          <ac:spMkLst>
            <pc:docMk/>
            <pc:sldMk cId="1503815155" sldId="289"/>
            <ac:spMk id="3" creationId="{D921D25E-F70D-5732-3378-2C3DDF47C604}"/>
          </ac:spMkLst>
        </pc:spChg>
      </pc:sldChg>
      <pc:sldChg chg="delSp modSp add mod">
        <pc:chgData name="McMahon, Jill" userId="cad2aaeb-bd65-4e48-ada2-a7783b4d57be" providerId="ADAL" clId="{1A89713F-2F8F-400D-BA04-DD208EFB9CE5}" dt="2023-06-01T13:39:44.294" v="3346" actId="1076"/>
        <pc:sldMkLst>
          <pc:docMk/>
          <pc:sldMk cId="847784490" sldId="290"/>
        </pc:sldMkLst>
        <pc:spChg chg="mod">
          <ac:chgData name="McMahon, Jill" userId="cad2aaeb-bd65-4e48-ada2-a7783b4d57be" providerId="ADAL" clId="{1A89713F-2F8F-400D-BA04-DD208EFB9CE5}" dt="2023-06-01T13:39:44.294" v="3346" actId="1076"/>
          <ac:spMkLst>
            <pc:docMk/>
            <pc:sldMk cId="847784490" sldId="290"/>
            <ac:spMk id="2" creationId="{22A7B26F-56AE-F944-B7F6-D069C419F5B3}"/>
          </ac:spMkLst>
        </pc:spChg>
        <pc:spChg chg="mod">
          <ac:chgData name="McMahon, Jill" userId="cad2aaeb-bd65-4e48-ada2-a7783b4d57be" providerId="ADAL" clId="{1A89713F-2F8F-400D-BA04-DD208EFB9CE5}" dt="2023-06-01T13:39:26.263" v="3345" actId="20577"/>
          <ac:spMkLst>
            <pc:docMk/>
            <pc:sldMk cId="847784490" sldId="290"/>
            <ac:spMk id="4" creationId="{AE60E301-7707-843A-B063-DE169F52CD9B}"/>
          </ac:spMkLst>
        </pc:spChg>
        <pc:picChg chg="del">
          <ac:chgData name="McMahon, Jill" userId="cad2aaeb-bd65-4e48-ada2-a7783b4d57be" providerId="ADAL" clId="{1A89713F-2F8F-400D-BA04-DD208EFB9CE5}" dt="2023-06-01T13:36:17.398" v="2897" actId="478"/>
          <ac:picMkLst>
            <pc:docMk/>
            <pc:sldMk cId="847784490" sldId="290"/>
            <ac:picMk id="5" creationId="{F76DDF60-5CE6-4054-8427-BACC2E04473F}"/>
          </ac:picMkLst>
        </pc:picChg>
      </pc:sldChg>
      <pc:sldChg chg="addSp delSp modSp new mod modClrScheme chgLayout">
        <pc:chgData name="McMahon, Jill" userId="cad2aaeb-bd65-4e48-ada2-a7783b4d57be" providerId="ADAL" clId="{1A89713F-2F8F-400D-BA04-DD208EFB9CE5}" dt="2023-06-01T13:43:18.852" v="3436" actId="14100"/>
        <pc:sldMkLst>
          <pc:docMk/>
          <pc:sldMk cId="2777176513" sldId="291"/>
        </pc:sldMkLst>
        <pc:spChg chg="del">
          <ac:chgData name="McMahon, Jill" userId="cad2aaeb-bd65-4e48-ada2-a7783b4d57be" providerId="ADAL" clId="{1A89713F-2F8F-400D-BA04-DD208EFB9CE5}" dt="2023-06-01T13:42:32.760" v="3399" actId="478"/>
          <ac:spMkLst>
            <pc:docMk/>
            <pc:sldMk cId="2777176513" sldId="291"/>
            <ac:spMk id="2" creationId="{1B133753-06C0-9D01-3217-A6969B4852C1}"/>
          </ac:spMkLst>
        </pc:spChg>
        <pc:spChg chg="del">
          <ac:chgData name="McMahon, Jill" userId="cad2aaeb-bd65-4e48-ada2-a7783b4d57be" providerId="ADAL" clId="{1A89713F-2F8F-400D-BA04-DD208EFB9CE5}" dt="2023-06-01T13:42:28.026" v="3397" actId="22"/>
          <ac:spMkLst>
            <pc:docMk/>
            <pc:sldMk cId="2777176513" sldId="291"/>
            <ac:spMk id="3" creationId="{FD304081-F609-8BA5-834D-952990CC9477}"/>
          </ac:spMkLst>
        </pc:spChg>
        <pc:spChg chg="add del mod ord">
          <ac:chgData name="McMahon, Jill" userId="cad2aaeb-bd65-4e48-ada2-a7783b4d57be" providerId="ADAL" clId="{1A89713F-2F8F-400D-BA04-DD208EFB9CE5}" dt="2023-06-01T13:43:10.145" v="3433" actId="478"/>
          <ac:spMkLst>
            <pc:docMk/>
            <pc:sldMk cId="2777176513" sldId="291"/>
            <ac:spMk id="6" creationId="{93993CD4-D62F-18CE-BA38-F065DC26A532}"/>
          </ac:spMkLst>
        </pc:spChg>
        <pc:spChg chg="add mod ord">
          <ac:chgData name="McMahon, Jill" userId="cad2aaeb-bd65-4e48-ada2-a7783b4d57be" providerId="ADAL" clId="{1A89713F-2F8F-400D-BA04-DD208EFB9CE5}" dt="2023-06-01T13:43:14.231" v="3434" actId="1076"/>
          <ac:spMkLst>
            <pc:docMk/>
            <pc:sldMk cId="2777176513" sldId="291"/>
            <ac:spMk id="7" creationId="{FB27627F-6C34-B129-22CA-99900AC7C1A3}"/>
          </ac:spMkLst>
        </pc:spChg>
        <pc:picChg chg="add mod ord">
          <ac:chgData name="McMahon, Jill" userId="cad2aaeb-bd65-4e48-ada2-a7783b4d57be" providerId="ADAL" clId="{1A89713F-2F8F-400D-BA04-DD208EFB9CE5}" dt="2023-06-01T13:43:18.852" v="3436" actId="14100"/>
          <ac:picMkLst>
            <pc:docMk/>
            <pc:sldMk cId="2777176513" sldId="291"/>
            <ac:picMk id="5" creationId="{C3CDEBC9-2A8E-1143-A894-6188C64A4C68}"/>
          </ac:picMkLst>
        </pc:picChg>
      </pc:sldChg>
      <pc:sldChg chg="modSp new mod">
        <pc:chgData name="McMahon, Jill" userId="cad2aaeb-bd65-4e48-ada2-a7783b4d57be" providerId="ADAL" clId="{1A89713F-2F8F-400D-BA04-DD208EFB9CE5}" dt="2023-06-01T14:33:56.688" v="5731" actId="20577"/>
        <pc:sldMkLst>
          <pc:docMk/>
          <pc:sldMk cId="3462271609" sldId="292"/>
        </pc:sldMkLst>
        <pc:spChg chg="mod">
          <ac:chgData name="McMahon, Jill" userId="cad2aaeb-bd65-4e48-ada2-a7783b4d57be" providerId="ADAL" clId="{1A89713F-2F8F-400D-BA04-DD208EFB9CE5}" dt="2023-06-01T13:51:59.445" v="4332" actId="1076"/>
          <ac:spMkLst>
            <pc:docMk/>
            <pc:sldMk cId="3462271609" sldId="292"/>
            <ac:spMk id="2" creationId="{BFF071A6-B237-5356-E115-06DC6F61B3B8}"/>
          </ac:spMkLst>
        </pc:spChg>
        <pc:spChg chg="mod">
          <ac:chgData name="McMahon, Jill" userId="cad2aaeb-bd65-4e48-ada2-a7783b4d57be" providerId="ADAL" clId="{1A89713F-2F8F-400D-BA04-DD208EFB9CE5}" dt="2023-06-01T14:33:56.688" v="5731" actId="20577"/>
          <ac:spMkLst>
            <pc:docMk/>
            <pc:sldMk cId="3462271609" sldId="292"/>
            <ac:spMk id="3" creationId="{5AE7983D-D5E6-5CE3-0FCC-E11A39969A04}"/>
          </ac:spMkLst>
        </pc:spChg>
      </pc:sldChg>
      <pc:sldChg chg="modSp mod ord">
        <pc:chgData name="McMahon, Jill" userId="cad2aaeb-bd65-4e48-ada2-a7783b4d57be" providerId="ADAL" clId="{1A89713F-2F8F-400D-BA04-DD208EFB9CE5}" dt="2023-06-01T14:12:49.396" v="4971"/>
        <pc:sldMkLst>
          <pc:docMk/>
          <pc:sldMk cId="2743333143" sldId="293"/>
        </pc:sldMkLst>
        <pc:spChg chg="mod">
          <ac:chgData name="McMahon, Jill" userId="cad2aaeb-bd65-4e48-ada2-a7783b4d57be" providerId="ADAL" clId="{1A89713F-2F8F-400D-BA04-DD208EFB9CE5}" dt="2023-06-01T14:10:16.683" v="4887" actId="20577"/>
          <ac:spMkLst>
            <pc:docMk/>
            <pc:sldMk cId="2743333143" sldId="293"/>
            <ac:spMk id="2" creationId="{3E2EEC99-12A2-1664-A5F4-9A204449B454}"/>
          </ac:spMkLst>
        </pc:spChg>
        <pc:spChg chg="mod">
          <ac:chgData name="McMahon, Jill" userId="cad2aaeb-bd65-4e48-ada2-a7783b4d57be" providerId="ADAL" clId="{1A89713F-2F8F-400D-BA04-DD208EFB9CE5}" dt="2023-06-01T14:10:10.799" v="4869" actId="6549"/>
          <ac:spMkLst>
            <pc:docMk/>
            <pc:sldMk cId="2743333143" sldId="293"/>
            <ac:spMk id="3" creationId="{D921D25E-F70D-5732-3378-2C3DDF47C604}"/>
          </ac:spMkLst>
        </pc:spChg>
      </pc:sldChg>
      <pc:sldChg chg="modSp add ord">
        <pc:chgData name="McMahon, Jill" userId="cad2aaeb-bd65-4e48-ada2-a7783b4d57be" providerId="ADAL" clId="{1A89713F-2F8F-400D-BA04-DD208EFB9CE5}" dt="2023-06-01T14:26:08.178" v="5712" actId="13926"/>
        <pc:sldMkLst>
          <pc:docMk/>
          <pc:sldMk cId="338393683" sldId="294"/>
        </pc:sldMkLst>
        <pc:graphicFrameChg chg="mod">
          <ac:chgData name="McMahon, Jill" userId="cad2aaeb-bd65-4e48-ada2-a7783b4d57be" providerId="ADAL" clId="{1A89713F-2F8F-400D-BA04-DD208EFB9CE5}" dt="2023-06-01T14:26:08.178" v="5712" actId="13926"/>
          <ac:graphicFrameMkLst>
            <pc:docMk/>
            <pc:sldMk cId="338393683" sldId="294"/>
            <ac:graphicFrameMk id="4" creationId="{0A29AF39-5FD0-4511-BDF8-20FC3E6D0EA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0369A-3DFB-491B-B575-E6926C206283}"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0A64BB62-4860-4C2C-9DE1-42990E1AB2BB}">
      <dgm:prSet phldrT="[Text]" custT="1"/>
      <dgm:spPr/>
      <dgm:t>
        <a:bodyPr/>
        <a:lstStyle/>
        <a:p>
          <a:pPr>
            <a:buFont typeface="Arial" panose="020B0604020202020204" pitchFamily="34" charset="0"/>
            <a:buChar char="•"/>
          </a:pPr>
          <a:r>
            <a:rPr lang="en-US" sz="1800" dirty="0"/>
            <a:t>Share information with department faculty</a:t>
          </a:r>
        </a:p>
      </dgm:t>
    </dgm:pt>
    <dgm:pt modelId="{068BC472-59FB-47E3-81DD-4F18425119E4}" type="parTrans" cxnId="{D973DA03-25C4-4132-A858-F72A31D93317}">
      <dgm:prSet/>
      <dgm:spPr/>
      <dgm:t>
        <a:bodyPr/>
        <a:lstStyle/>
        <a:p>
          <a:endParaRPr lang="en-US"/>
        </a:p>
      </dgm:t>
    </dgm:pt>
    <dgm:pt modelId="{10C15439-0F5E-45AA-86D8-022B8F59EB59}" type="sibTrans" cxnId="{D973DA03-25C4-4132-A858-F72A31D93317}">
      <dgm:prSet/>
      <dgm:spPr/>
      <dgm:t>
        <a:bodyPr/>
        <a:lstStyle/>
        <a:p>
          <a:endParaRPr lang="en-US"/>
        </a:p>
      </dgm:t>
    </dgm:pt>
    <dgm:pt modelId="{20AE28AE-F4F8-49DE-BB4C-7AC160EEC394}">
      <dgm:prSet custT="1"/>
      <dgm:spPr>
        <a:solidFill>
          <a:srgbClr val="00B050"/>
        </a:solidFill>
      </dgm:spPr>
      <dgm:t>
        <a:bodyPr/>
        <a:lstStyle/>
        <a:p>
          <a:r>
            <a:rPr lang="en-US" sz="1800" dirty="0"/>
            <a:t>Host open conversation about promotion</a:t>
          </a:r>
        </a:p>
      </dgm:t>
    </dgm:pt>
    <dgm:pt modelId="{48755689-CB35-4544-8024-A1C0580FF84C}" type="parTrans" cxnId="{5482292E-9DA3-4D73-B58D-BB433566DB07}">
      <dgm:prSet/>
      <dgm:spPr/>
      <dgm:t>
        <a:bodyPr/>
        <a:lstStyle/>
        <a:p>
          <a:endParaRPr lang="en-US"/>
        </a:p>
      </dgm:t>
    </dgm:pt>
    <dgm:pt modelId="{FD147110-0901-4F09-925E-733A22452022}" type="sibTrans" cxnId="{5482292E-9DA3-4D73-B58D-BB433566DB07}">
      <dgm:prSet/>
      <dgm:spPr/>
      <dgm:t>
        <a:bodyPr/>
        <a:lstStyle/>
        <a:p>
          <a:endParaRPr lang="en-US"/>
        </a:p>
      </dgm:t>
    </dgm:pt>
    <dgm:pt modelId="{837CD214-E464-4B88-BD32-F6F23FFFA0F2}" type="pres">
      <dgm:prSet presAssocID="{8010369A-3DFB-491B-B575-E6926C206283}" presName="linear" presStyleCnt="0">
        <dgm:presLayoutVars>
          <dgm:dir/>
          <dgm:animLvl val="lvl"/>
          <dgm:resizeHandles val="exact"/>
        </dgm:presLayoutVars>
      </dgm:prSet>
      <dgm:spPr/>
    </dgm:pt>
    <dgm:pt modelId="{9E4EB622-487E-49E0-BE79-4EA82008E720}" type="pres">
      <dgm:prSet presAssocID="{0A64BB62-4860-4C2C-9DE1-42990E1AB2BB}" presName="parentLin" presStyleCnt="0"/>
      <dgm:spPr/>
    </dgm:pt>
    <dgm:pt modelId="{0BB469C3-AD79-4CF9-87B4-8263FCCD5E1A}" type="pres">
      <dgm:prSet presAssocID="{0A64BB62-4860-4C2C-9DE1-42990E1AB2BB}" presName="parentLeftMargin" presStyleLbl="node1" presStyleIdx="0" presStyleCnt="2"/>
      <dgm:spPr/>
    </dgm:pt>
    <dgm:pt modelId="{1ED0E658-DECF-4C34-8052-6D2BABF4B947}" type="pres">
      <dgm:prSet presAssocID="{0A64BB62-4860-4C2C-9DE1-42990E1AB2BB}" presName="parentText" presStyleLbl="node1" presStyleIdx="0" presStyleCnt="2">
        <dgm:presLayoutVars>
          <dgm:chMax val="0"/>
          <dgm:bulletEnabled val="1"/>
        </dgm:presLayoutVars>
      </dgm:prSet>
      <dgm:spPr/>
    </dgm:pt>
    <dgm:pt modelId="{F4338226-7481-41A0-86E8-52C83B42BF1E}" type="pres">
      <dgm:prSet presAssocID="{0A64BB62-4860-4C2C-9DE1-42990E1AB2BB}" presName="negativeSpace" presStyleCnt="0"/>
      <dgm:spPr/>
    </dgm:pt>
    <dgm:pt modelId="{6C53A7DF-97F4-45DD-83FF-90E274DCED03}" type="pres">
      <dgm:prSet presAssocID="{0A64BB62-4860-4C2C-9DE1-42990E1AB2BB}" presName="childText" presStyleLbl="conFgAcc1" presStyleIdx="0" presStyleCnt="2">
        <dgm:presLayoutVars>
          <dgm:bulletEnabled val="1"/>
        </dgm:presLayoutVars>
      </dgm:prSet>
      <dgm:spPr/>
    </dgm:pt>
    <dgm:pt modelId="{CB4948B5-858C-4008-B5C2-01E2457319B4}" type="pres">
      <dgm:prSet presAssocID="{10C15439-0F5E-45AA-86D8-022B8F59EB59}" presName="spaceBetweenRectangles" presStyleCnt="0"/>
      <dgm:spPr/>
    </dgm:pt>
    <dgm:pt modelId="{F40E3398-0BED-430C-B5B7-50BD1CB2C4C6}" type="pres">
      <dgm:prSet presAssocID="{20AE28AE-F4F8-49DE-BB4C-7AC160EEC394}" presName="parentLin" presStyleCnt="0"/>
      <dgm:spPr/>
    </dgm:pt>
    <dgm:pt modelId="{6120F466-8D95-49B8-BD74-3CED8BAEDCA5}" type="pres">
      <dgm:prSet presAssocID="{20AE28AE-F4F8-49DE-BB4C-7AC160EEC394}" presName="parentLeftMargin" presStyleLbl="node1" presStyleIdx="0" presStyleCnt="2"/>
      <dgm:spPr/>
    </dgm:pt>
    <dgm:pt modelId="{D7260598-9940-46CA-AF26-D3F4A30CF4A1}" type="pres">
      <dgm:prSet presAssocID="{20AE28AE-F4F8-49DE-BB4C-7AC160EEC394}" presName="parentText" presStyleLbl="node1" presStyleIdx="1" presStyleCnt="2">
        <dgm:presLayoutVars>
          <dgm:chMax val="0"/>
          <dgm:bulletEnabled val="1"/>
        </dgm:presLayoutVars>
      </dgm:prSet>
      <dgm:spPr/>
    </dgm:pt>
    <dgm:pt modelId="{69AEDF6B-B269-4FE1-A353-FC41F1F5178A}" type="pres">
      <dgm:prSet presAssocID="{20AE28AE-F4F8-49DE-BB4C-7AC160EEC394}" presName="negativeSpace" presStyleCnt="0"/>
      <dgm:spPr/>
    </dgm:pt>
    <dgm:pt modelId="{8D4470D3-DF00-4784-9BFC-13A4D9597D4B}" type="pres">
      <dgm:prSet presAssocID="{20AE28AE-F4F8-49DE-BB4C-7AC160EEC394}" presName="childText" presStyleLbl="conFgAcc1" presStyleIdx="1" presStyleCnt="2">
        <dgm:presLayoutVars>
          <dgm:bulletEnabled val="1"/>
        </dgm:presLayoutVars>
      </dgm:prSet>
      <dgm:spPr/>
    </dgm:pt>
  </dgm:ptLst>
  <dgm:cxnLst>
    <dgm:cxn modelId="{D973DA03-25C4-4132-A858-F72A31D93317}" srcId="{8010369A-3DFB-491B-B575-E6926C206283}" destId="{0A64BB62-4860-4C2C-9DE1-42990E1AB2BB}" srcOrd="0" destOrd="0" parTransId="{068BC472-59FB-47E3-81DD-4F18425119E4}" sibTransId="{10C15439-0F5E-45AA-86D8-022B8F59EB59}"/>
    <dgm:cxn modelId="{5482292E-9DA3-4D73-B58D-BB433566DB07}" srcId="{8010369A-3DFB-491B-B575-E6926C206283}" destId="{20AE28AE-F4F8-49DE-BB4C-7AC160EEC394}" srcOrd="1" destOrd="0" parTransId="{48755689-CB35-4544-8024-A1C0580FF84C}" sibTransId="{FD147110-0901-4F09-925E-733A22452022}"/>
    <dgm:cxn modelId="{69E5165E-26B2-4A9C-BA99-E71E57B9C365}" type="presOf" srcId="{20AE28AE-F4F8-49DE-BB4C-7AC160EEC394}" destId="{6120F466-8D95-49B8-BD74-3CED8BAEDCA5}" srcOrd="0" destOrd="0" presId="urn:microsoft.com/office/officeart/2005/8/layout/list1"/>
    <dgm:cxn modelId="{C0C4DD53-943D-4731-AC41-F76433111E65}" type="presOf" srcId="{8010369A-3DFB-491B-B575-E6926C206283}" destId="{837CD214-E464-4B88-BD32-F6F23FFFA0F2}" srcOrd="0" destOrd="0" presId="urn:microsoft.com/office/officeart/2005/8/layout/list1"/>
    <dgm:cxn modelId="{263A059F-7BB8-4239-999C-E67E68C02AFC}" type="presOf" srcId="{20AE28AE-F4F8-49DE-BB4C-7AC160EEC394}" destId="{D7260598-9940-46CA-AF26-D3F4A30CF4A1}" srcOrd="1" destOrd="0" presId="urn:microsoft.com/office/officeart/2005/8/layout/list1"/>
    <dgm:cxn modelId="{2470FCA8-7AF4-4ADC-9120-117A1CE7A091}" type="presOf" srcId="{0A64BB62-4860-4C2C-9DE1-42990E1AB2BB}" destId="{0BB469C3-AD79-4CF9-87B4-8263FCCD5E1A}" srcOrd="0" destOrd="0" presId="urn:microsoft.com/office/officeart/2005/8/layout/list1"/>
    <dgm:cxn modelId="{4A678ADA-2B09-44A7-A438-252411F9AF28}" type="presOf" srcId="{0A64BB62-4860-4C2C-9DE1-42990E1AB2BB}" destId="{1ED0E658-DECF-4C34-8052-6D2BABF4B947}" srcOrd="1" destOrd="0" presId="urn:microsoft.com/office/officeart/2005/8/layout/list1"/>
    <dgm:cxn modelId="{9862E544-2A4D-4D10-8852-C69C8C2936CA}" type="presParOf" srcId="{837CD214-E464-4B88-BD32-F6F23FFFA0F2}" destId="{9E4EB622-487E-49E0-BE79-4EA82008E720}" srcOrd="0" destOrd="0" presId="urn:microsoft.com/office/officeart/2005/8/layout/list1"/>
    <dgm:cxn modelId="{39BAED4D-8D59-49EE-B5B6-EA9E00DDE31C}" type="presParOf" srcId="{9E4EB622-487E-49E0-BE79-4EA82008E720}" destId="{0BB469C3-AD79-4CF9-87B4-8263FCCD5E1A}" srcOrd="0" destOrd="0" presId="urn:microsoft.com/office/officeart/2005/8/layout/list1"/>
    <dgm:cxn modelId="{57C94409-0FF7-4244-9A65-83FCD8F5B91E}" type="presParOf" srcId="{9E4EB622-487E-49E0-BE79-4EA82008E720}" destId="{1ED0E658-DECF-4C34-8052-6D2BABF4B947}" srcOrd="1" destOrd="0" presId="urn:microsoft.com/office/officeart/2005/8/layout/list1"/>
    <dgm:cxn modelId="{416097AC-ABA9-4FF9-993C-C4947D9D79A9}" type="presParOf" srcId="{837CD214-E464-4B88-BD32-F6F23FFFA0F2}" destId="{F4338226-7481-41A0-86E8-52C83B42BF1E}" srcOrd="1" destOrd="0" presId="urn:microsoft.com/office/officeart/2005/8/layout/list1"/>
    <dgm:cxn modelId="{338CCF34-994E-4E2D-A983-59017A663AAA}" type="presParOf" srcId="{837CD214-E464-4B88-BD32-F6F23FFFA0F2}" destId="{6C53A7DF-97F4-45DD-83FF-90E274DCED03}" srcOrd="2" destOrd="0" presId="urn:microsoft.com/office/officeart/2005/8/layout/list1"/>
    <dgm:cxn modelId="{9E70F531-FA64-43E9-9B03-A6030C9D5207}" type="presParOf" srcId="{837CD214-E464-4B88-BD32-F6F23FFFA0F2}" destId="{CB4948B5-858C-4008-B5C2-01E2457319B4}" srcOrd="3" destOrd="0" presId="urn:microsoft.com/office/officeart/2005/8/layout/list1"/>
    <dgm:cxn modelId="{E79E150E-8C32-4CC8-8476-F5E21638E078}" type="presParOf" srcId="{837CD214-E464-4B88-BD32-F6F23FFFA0F2}" destId="{F40E3398-0BED-430C-B5B7-50BD1CB2C4C6}" srcOrd="4" destOrd="0" presId="urn:microsoft.com/office/officeart/2005/8/layout/list1"/>
    <dgm:cxn modelId="{C1108D96-6337-40E6-B2D0-8AB01C7B2443}" type="presParOf" srcId="{F40E3398-0BED-430C-B5B7-50BD1CB2C4C6}" destId="{6120F466-8D95-49B8-BD74-3CED8BAEDCA5}" srcOrd="0" destOrd="0" presId="urn:microsoft.com/office/officeart/2005/8/layout/list1"/>
    <dgm:cxn modelId="{C068689F-9103-461C-B2C1-EEF9722F49F8}" type="presParOf" srcId="{F40E3398-0BED-430C-B5B7-50BD1CB2C4C6}" destId="{D7260598-9940-46CA-AF26-D3F4A30CF4A1}" srcOrd="1" destOrd="0" presId="urn:microsoft.com/office/officeart/2005/8/layout/list1"/>
    <dgm:cxn modelId="{602C7B51-16F9-49B3-8D20-A3B82C762420}" type="presParOf" srcId="{837CD214-E464-4B88-BD32-F6F23FFFA0F2}" destId="{69AEDF6B-B269-4FE1-A353-FC41F1F5178A}" srcOrd="5" destOrd="0" presId="urn:microsoft.com/office/officeart/2005/8/layout/list1"/>
    <dgm:cxn modelId="{55267F5A-79A5-4DCF-8BAB-CBABE5949C85}" type="presParOf" srcId="{837CD214-E464-4B88-BD32-F6F23FFFA0F2}" destId="{8D4470D3-DF00-4784-9BFC-13A4D9597D4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4D29D-A6AF-4AE7-83ED-CBF7AF37811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en-US"/>
        </a:p>
      </dgm:t>
    </dgm:pt>
    <dgm:pt modelId="{78B3A6C6-EC46-43D8-ADC1-B868D6747104}">
      <dgm:prSet phldrT="[Text]"/>
      <dgm:spPr/>
      <dgm:t>
        <a:bodyPr/>
        <a:lstStyle/>
        <a:p>
          <a:pPr algn="ctr"/>
          <a:endParaRPr lang="en-US" dirty="0"/>
        </a:p>
        <a:p>
          <a:pPr algn="ctr"/>
          <a:endParaRPr lang="en-US" dirty="0"/>
        </a:p>
        <a:p>
          <a:pPr algn="l"/>
          <a:r>
            <a:rPr lang="en-US" dirty="0"/>
            <a:t>The Promotion Dossier</a:t>
          </a:r>
        </a:p>
      </dgm:t>
    </dgm:pt>
    <dgm:pt modelId="{60080983-8B11-44E4-BC9A-90FDEC78C910}" type="parTrans" cxnId="{C65C38C7-F064-448D-9400-20CF6ABC594C}">
      <dgm:prSet/>
      <dgm:spPr/>
      <dgm:t>
        <a:bodyPr/>
        <a:lstStyle/>
        <a:p>
          <a:endParaRPr lang="en-US"/>
        </a:p>
      </dgm:t>
    </dgm:pt>
    <dgm:pt modelId="{C61056FF-A947-4F77-8A44-C39F089D8D32}" type="sibTrans" cxnId="{C65C38C7-F064-448D-9400-20CF6ABC594C}">
      <dgm:prSet/>
      <dgm:spPr/>
      <dgm:t>
        <a:bodyPr/>
        <a:lstStyle/>
        <a:p>
          <a:endParaRPr lang="en-US"/>
        </a:p>
      </dgm:t>
    </dgm:pt>
    <dgm:pt modelId="{31B1A384-2F4B-421F-B5DC-968635924148}">
      <dgm:prSet phldrT="[Text]"/>
      <dgm:spPr/>
      <dgm:t>
        <a:bodyPr/>
        <a:lstStyle/>
        <a:p>
          <a:r>
            <a:rPr lang="en-US" dirty="0"/>
            <a:t>Form on Progress and Excellence (Form D): CORRECT FORM</a:t>
          </a:r>
        </a:p>
      </dgm:t>
    </dgm:pt>
    <dgm:pt modelId="{9749BBDD-3973-458B-8E95-13FC8CE31E8B}" type="parTrans" cxnId="{6B76B1EA-00EA-495C-BA4B-1AE8E3ADDE56}">
      <dgm:prSet/>
      <dgm:spPr/>
      <dgm:t>
        <a:bodyPr/>
        <a:lstStyle/>
        <a:p>
          <a:endParaRPr lang="en-US"/>
        </a:p>
      </dgm:t>
    </dgm:pt>
    <dgm:pt modelId="{871CA07C-E149-4035-8B76-976AFB492CDC}" type="sibTrans" cxnId="{6B76B1EA-00EA-495C-BA4B-1AE8E3ADDE56}">
      <dgm:prSet/>
      <dgm:spPr/>
      <dgm:t>
        <a:bodyPr/>
        <a:lstStyle/>
        <a:p>
          <a:endParaRPr lang="en-US"/>
        </a:p>
      </dgm:t>
    </dgm:pt>
    <dgm:pt modelId="{039E024A-8E15-4752-A705-6653CFB8F1D3}">
      <dgm:prSet phldrT="[Text]"/>
      <dgm:spPr/>
      <dgm:t>
        <a:bodyPr/>
        <a:lstStyle/>
        <a:p>
          <a:r>
            <a:rPr lang="en-US" dirty="0"/>
            <a:t>Effort / Position Description</a:t>
          </a:r>
        </a:p>
      </dgm:t>
    </dgm:pt>
    <dgm:pt modelId="{9A854BA7-87A0-4B60-96E7-EADE68439020}" type="parTrans" cxnId="{3E41588F-842A-4652-91BB-3DEF626027FD}">
      <dgm:prSet/>
      <dgm:spPr/>
      <dgm:t>
        <a:bodyPr/>
        <a:lstStyle/>
        <a:p>
          <a:endParaRPr lang="en-US"/>
        </a:p>
      </dgm:t>
    </dgm:pt>
    <dgm:pt modelId="{C7FD060C-D0DE-4EF1-B8E9-E4B2B2394810}" type="sibTrans" cxnId="{3E41588F-842A-4652-91BB-3DEF626027FD}">
      <dgm:prSet/>
      <dgm:spPr/>
      <dgm:t>
        <a:bodyPr/>
        <a:lstStyle/>
        <a:p>
          <a:endParaRPr lang="en-US"/>
        </a:p>
      </dgm:t>
    </dgm:pt>
    <dgm:pt modelId="{D1AD789E-47C1-4C6F-A619-8088B296432A}">
      <dgm:prSet phldrT="[Text]"/>
      <dgm:spPr/>
      <dgm:t>
        <a:bodyPr/>
        <a:lstStyle/>
        <a:p>
          <a:r>
            <a:rPr lang="en-US"/>
            <a:t>Reflective Essay</a:t>
          </a:r>
          <a:endParaRPr lang="en-US" dirty="0"/>
        </a:p>
      </dgm:t>
    </dgm:pt>
    <dgm:pt modelId="{F4A382AE-B316-412B-9F26-AC5BF60ED0AE}" type="parTrans" cxnId="{134A0A65-91B0-47A6-A217-77E6EF703022}">
      <dgm:prSet/>
      <dgm:spPr/>
      <dgm:t>
        <a:bodyPr/>
        <a:lstStyle/>
        <a:p>
          <a:endParaRPr lang="en-US"/>
        </a:p>
      </dgm:t>
    </dgm:pt>
    <dgm:pt modelId="{7036D162-776A-4103-AAB4-51BB4B46E716}" type="sibTrans" cxnId="{134A0A65-91B0-47A6-A217-77E6EF703022}">
      <dgm:prSet/>
      <dgm:spPr/>
      <dgm:t>
        <a:bodyPr/>
        <a:lstStyle/>
        <a:p>
          <a:endParaRPr lang="en-US"/>
        </a:p>
      </dgm:t>
    </dgm:pt>
    <dgm:pt modelId="{7B242BFC-98DC-428F-B0B8-D7D134F453C9}">
      <dgm:prSet phldrT="[Text]"/>
      <dgm:spPr/>
      <dgm:t>
        <a:bodyPr/>
        <a:lstStyle/>
        <a:p>
          <a:r>
            <a:rPr lang="en-US"/>
            <a:t>Curriculum Vitae</a:t>
          </a:r>
          <a:endParaRPr lang="en-US" dirty="0"/>
        </a:p>
      </dgm:t>
    </dgm:pt>
    <dgm:pt modelId="{651E55D8-60D8-4276-BBDC-0DAFCD364996}" type="parTrans" cxnId="{03FF876E-2DC6-416C-802F-DAC7DFD35930}">
      <dgm:prSet/>
      <dgm:spPr/>
      <dgm:t>
        <a:bodyPr/>
        <a:lstStyle/>
        <a:p>
          <a:endParaRPr lang="en-US"/>
        </a:p>
      </dgm:t>
    </dgm:pt>
    <dgm:pt modelId="{74D74B7E-2FC3-4CFD-9C61-64AE1DC8F321}" type="sibTrans" cxnId="{03FF876E-2DC6-416C-802F-DAC7DFD35930}">
      <dgm:prSet/>
      <dgm:spPr/>
      <dgm:t>
        <a:bodyPr/>
        <a:lstStyle/>
        <a:p>
          <a:endParaRPr lang="en-US"/>
        </a:p>
      </dgm:t>
    </dgm:pt>
    <dgm:pt modelId="{965FFB97-0ECD-417E-A5CE-CA3366700BFE}">
      <dgm:prSet phldrT="[Text]"/>
      <dgm:spPr/>
      <dgm:t>
        <a:bodyPr/>
        <a:lstStyle/>
        <a:p>
          <a:r>
            <a:rPr lang="en-US" dirty="0"/>
            <a:t>External Reviewers / Letters</a:t>
          </a:r>
        </a:p>
      </dgm:t>
    </dgm:pt>
    <dgm:pt modelId="{4B125F10-71CB-47C5-AAD7-57CBAB47B094}" type="parTrans" cxnId="{F01C5003-0C03-44B1-A392-23D2898B3C86}">
      <dgm:prSet/>
      <dgm:spPr/>
      <dgm:t>
        <a:bodyPr/>
        <a:lstStyle/>
        <a:p>
          <a:endParaRPr lang="en-US"/>
        </a:p>
      </dgm:t>
    </dgm:pt>
    <dgm:pt modelId="{DBB2A705-3971-4FF3-B729-074DD3AB3604}" type="sibTrans" cxnId="{F01C5003-0C03-44B1-A392-23D2898B3C86}">
      <dgm:prSet/>
      <dgm:spPr/>
      <dgm:t>
        <a:bodyPr/>
        <a:lstStyle/>
        <a:p>
          <a:endParaRPr lang="en-US"/>
        </a:p>
      </dgm:t>
    </dgm:pt>
    <dgm:pt modelId="{F7A02AAD-1570-4FB8-8A96-A4424895D63C}">
      <dgm:prSet phldrT="[Text]"/>
      <dgm:spPr/>
      <dgm:t>
        <a:bodyPr/>
        <a:lstStyle/>
        <a:p>
          <a:r>
            <a:rPr lang="en-US"/>
            <a:t>Annual Reviews</a:t>
          </a:r>
          <a:endParaRPr lang="en-US" dirty="0"/>
        </a:p>
      </dgm:t>
    </dgm:pt>
    <dgm:pt modelId="{452EB4F2-626C-4809-99F3-B3A3789DBA0E}" type="parTrans" cxnId="{447A9407-A956-46A8-BD65-65FFDE12487C}">
      <dgm:prSet/>
      <dgm:spPr/>
      <dgm:t>
        <a:bodyPr/>
        <a:lstStyle/>
        <a:p>
          <a:endParaRPr lang="en-US"/>
        </a:p>
      </dgm:t>
    </dgm:pt>
    <dgm:pt modelId="{C474A880-B47A-4BB0-BE87-465616B8FEFE}" type="sibTrans" cxnId="{447A9407-A956-46A8-BD65-65FFDE12487C}">
      <dgm:prSet/>
      <dgm:spPr/>
      <dgm:t>
        <a:bodyPr/>
        <a:lstStyle/>
        <a:p>
          <a:endParaRPr lang="en-US"/>
        </a:p>
      </dgm:t>
    </dgm:pt>
    <dgm:pt modelId="{90EE7781-6266-4E2E-A738-86576CF060AC}">
      <dgm:prSet phldrT="[Text]"/>
      <dgm:spPr/>
      <dgm:t>
        <a:bodyPr/>
        <a:lstStyle/>
        <a:p>
          <a:r>
            <a:rPr lang="en-US"/>
            <a:t>COVID-19 Impact Statement (optional)</a:t>
          </a:r>
          <a:endParaRPr lang="en-US" dirty="0"/>
        </a:p>
      </dgm:t>
    </dgm:pt>
    <dgm:pt modelId="{484F0CD4-7C64-4B82-ABD2-45F68742F7DD}" type="parTrans" cxnId="{88E66BED-5D64-40D2-8046-243F769560EA}">
      <dgm:prSet/>
      <dgm:spPr/>
      <dgm:t>
        <a:bodyPr/>
        <a:lstStyle/>
        <a:p>
          <a:endParaRPr lang="en-US"/>
        </a:p>
      </dgm:t>
    </dgm:pt>
    <dgm:pt modelId="{FFBFD4FB-68EF-450B-B7E9-E9792FAA8311}" type="sibTrans" cxnId="{88E66BED-5D64-40D2-8046-243F769560EA}">
      <dgm:prSet/>
      <dgm:spPr/>
      <dgm:t>
        <a:bodyPr/>
        <a:lstStyle/>
        <a:p>
          <a:endParaRPr lang="en-US"/>
        </a:p>
      </dgm:t>
    </dgm:pt>
    <dgm:pt modelId="{05DC7C43-9C27-4B44-999F-B4FC6FBEE5D6}">
      <dgm:prSet phldrT="[Text]"/>
      <dgm:spPr/>
      <dgm:t>
        <a:bodyPr/>
        <a:lstStyle/>
        <a:p>
          <a:r>
            <a:rPr lang="en-US"/>
            <a:t>Academic Portfolio</a:t>
          </a:r>
          <a:endParaRPr lang="en-US" dirty="0"/>
        </a:p>
      </dgm:t>
    </dgm:pt>
    <dgm:pt modelId="{3FECC64D-8E24-4A99-A907-B9EC4224F916}" type="parTrans" cxnId="{91FEC9E7-8B72-4239-94E0-379BD6778A16}">
      <dgm:prSet/>
      <dgm:spPr/>
      <dgm:t>
        <a:bodyPr/>
        <a:lstStyle/>
        <a:p>
          <a:endParaRPr lang="en-US"/>
        </a:p>
      </dgm:t>
    </dgm:pt>
    <dgm:pt modelId="{07A3B378-B176-4A9A-8037-B46BB0DB9A81}" type="sibTrans" cxnId="{91FEC9E7-8B72-4239-94E0-379BD6778A16}">
      <dgm:prSet/>
      <dgm:spPr/>
      <dgm:t>
        <a:bodyPr/>
        <a:lstStyle/>
        <a:p>
          <a:endParaRPr lang="en-US"/>
        </a:p>
      </dgm:t>
    </dgm:pt>
    <dgm:pt modelId="{756BFF24-3130-4703-832C-573D5B44414D}" type="pres">
      <dgm:prSet presAssocID="{3ED4D29D-A6AF-4AE7-83ED-CBF7AF378110}" presName="vert0" presStyleCnt="0">
        <dgm:presLayoutVars>
          <dgm:dir/>
          <dgm:animOne val="branch"/>
          <dgm:animLvl val="lvl"/>
        </dgm:presLayoutVars>
      </dgm:prSet>
      <dgm:spPr/>
    </dgm:pt>
    <dgm:pt modelId="{F2F8A624-B0ED-43CF-99E5-C648AB63FF33}" type="pres">
      <dgm:prSet presAssocID="{78B3A6C6-EC46-43D8-ADC1-B868D6747104}" presName="thickLine" presStyleLbl="alignNode1" presStyleIdx="0" presStyleCnt="1"/>
      <dgm:spPr/>
    </dgm:pt>
    <dgm:pt modelId="{8C409E85-48DB-410B-B809-6797E259F4C6}" type="pres">
      <dgm:prSet presAssocID="{78B3A6C6-EC46-43D8-ADC1-B868D6747104}" presName="horz1" presStyleCnt="0"/>
      <dgm:spPr/>
    </dgm:pt>
    <dgm:pt modelId="{F28858B3-9061-4B39-9285-4E384622710D}" type="pres">
      <dgm:prSet presAssocID="{78B3A6C6-EC46-43D8-ADC1-B868D6747104}" presName="tx1" presStyleLbl="revTx" presStyleIdx="0" presStyleCnt="9"/>
      <dgm:spPr/>
    </dgm:pt>
    <dgm:pt modelId="{0262777E-A317-441B-8E67-CFCA39D46378}" type="pres">
      <dgm:prSet presAssocID="{78B3A6C6-EC46-43D8-ADC1-B868D6747104}" presName="vert1" presStyleCnt="0"/>
      <dgm:spPr/>
    </dgm:pt>
    <dgm:pt modelId="{4C8C4F23-C458-4200-8863-E936E6175DD2}" type="pres">
      <dgm:prSet presAssocID="{31B1A384-2F4B-421F-B5DC-968635924148}" presName="vertSpace2a" presStyleCnt="0"/>
      <dgm:spPr/>
    </dgm:pt>
    <dgm:pt modelId="{583EF5E8-E2F8-4472-8A45-24FE10512292}" type="pres">
      <dgm:prSet presAssocID="{31B1A384-2F4B-421F-B5DC-968635924148}" presName="horz2" presStyleCnt="0"/>
      <dgm:spPr/>
    </dgm:pt>
    <dgm:pt modelId="{CAAAAB66-8F81-4DF7-ACC9-08D92A10A835}" type="pres">
      <dgm:prSet presAssocID="{31B1A384-2F4B-421F-B5DC-968635924148}" presName="horzSpace2" presStyleCnt="0"/>
      <dgm:spPr/>
    </dgm:pt>
    <dgm:pt modelId="{8CCBA81D-6DB3-4260-B017-19590056F606}" type="pres">
      <dgm:prSet presAssocID="{31B1A384-2F4B-421F-B5DC-968635924148}" presName="tx2" presStyleLbl="revTx" presStyleIdx="1" presStyleCnt="9"/>
      <dgm:spPr/>
    </dgm:pt>
    <dgm:pt modelId="{5F173E58-7C90-4BA2-8651-3ABAA90E451B}" type="pres">
      <dgm:prSet presAssocID="{31B1A384-2F4B-421F-B5DC-968635924148}" presName="vert2" presStyleCnt="0"/>
      <dgm:spPr/>
    </dgm:pt>
    <dgm:pt modelId="{0BED31A2-062A-4557-A5A6-4641BFA59B04}" type="pres">
      <dgm:prSet presAssocID="{31B1A384-2F4B-421F-B5DC-968635924148}" presName="thinLine2b" presStyleLbl="callout" presStyleIdx="0" presStyleCnt="8"/>
      <dgm:spPr/>
    </dgm:pt>
    <dgm:pt modelId="{6251AE9F-19B4-4717-A80E-B1C6ED1B908A}" type="pres">
      <dgm:prSet presAssocID="{31B1A384-2F4B-421F-B5DC-968635924148}" presName="vertSpace2b" presStyleCnt="0"/>
      <dgm:spPr/>
    </dgm:pt>
    <dgm:pt modelId="{21D514DC-81DF-4EA3-B39D-FCD3D862150D}" type="pres">
      <dgm:prSet presAssocID="{039E024A-8E15-4752-A705-6653CFB8F1D3}" presName="horz2" presStyleCnt="0"/>
      <dgm:spPr/>
    </dgm:pt>
    <dgm:pt modelId="{1303882D-D660-4C6C-9B3F-5AA655C8E541}" type="pres">
      <dgm:prSet presAssocID="{039E024A-8E15-4752-A705-6653CFB8F1D3}" presName="horzSpace2" presStyleCnt="0"/>
      <dgm:spPr/>
    </dgm:pt>
    <dgm:pt modelId="{06F0F66B-195F-43B2-BCBC-5D39392C699F}" type="pres">
      <dgm:prSet presAssocID="{039E024A-8E15-4752-A705-6653CFB8F1D3}" presName="tx2" presStyleLbl="revTx" presStyleIdx="2" presStyleCnt="9"/>
      <dgm:spPr/>
    </dgm:pt>
    <dgm:pt modelId="{0B1C10D3-598B-4C9D-92AE-46E1405CEA66}" type="pres">
      <dgm:prSet presAssocID="{039E024A-8E15-4752-A705-6653CFB8F1D3}" presName="vert2" presStyleCnt="0"/>
      <dgm:spPr/>
    </dgm:pt>
    <dgm:pt modelId="{0E7842B7-1DAB-4F4F-95A3-6FF176FC1D6F}" type="pres">
      <dgm:prSet presAssocID="{039E024A-8E15-4752-A705-6653CFB8F1D3}" presName="thinLine2b" presStyleLbl="callout" presStyleIdx="1" presStyleCnt="8"/>
      <dgm:spPr/>
    </dgm:pt>
    <dgm:pt modelId="{65382C4D-6605-42B5-A32A-BE7D987CE135}" type="pres">
      <dgm:prSet presAssocID="{039E024A-8E15-4752-A705-6653CFB8F1D3}" presName="vertSpace2b" presStyleCnt="0"/>
      <dgm:spPr/>
    </dgm:pt>
    <dgm:pt modelId="{5C052ACD-29ED-431E-80BE-8828B9FADFA2}" type="pres">
      <dgm:prSet presAssocID="{D1AD789E-47C1-4C6F-A619-8088B296432A}" presName="horz2" presStyleCnt="0"/>
      <dgm:spPr/>
    </dgm:pt>
    <dgm:pt modelId="{07411223-B935-4646-92BE-CB9233A8613A}" type="pres">
      <dgm:prSet presAssocID="{D1AD789E-47C1-4C6F-A619-8088B296432A}" presName="horzSpace2" presStyleCnt="0"/>
      <dgm:spPr/>
    </dgm:pt>
    <dgm:pt modelId="{CF8827F0-6B56-4D58-BD85-CEA0B9BEED3D}" type="pres">
      <dgm:prSet presAssocID="{D1AD789E-47C1-4C6F-A619-8088B296432A}" presName="tx2" presStyleLbl="revTx" presStyleIdx="3" presStyleCnt="9"/>
      <dgm:spPr/>
    </dgm:pt>
    <dgm:pt modelId="{41AA0629-2C6B-49DC-AD66-84A489618A05}" type="pres">
      <dgm:prSet presAssocID="{D1AD789E-47C1-4C6F-A619-8088B296432A}" presName="vert2" presStyleCnt="0"/>
      <dgm:spPr/>
    </dgm:pt>
    <dgm:pt modelId="{6A1C418D-9FFE-4C6C-A731-B82A0E30CEDC}" type="pres">
      <dgm:prSet presAssocID="{D1AD789E-47C1-4C6F-A619-8088B296432A}" presName="thinLine2b" presStyleLbl="callout" presStyleIdx="2" presStyleCnt="8"/>
      <dgm:spPr/>
    </dgm:pt>
    <dgm:pt modelId="{E15882F7-266A-4EB9-8D15-A591B00B8CD3}" type="pres">
      <dgm:prSet presAssocID="{D1AD789E-47C1-4C6F-A619-8088B296432A}" presName="vertSpace2b" presStyleCnt="0"/>
      <dgm:spPr/>
    </dgm:pt>
    <dgm:pt modelId="{1F9108F6-7006-488D-A3D3-8DA08C7AE1C4}" type="pres">
      <dgm:prSet presAssocID="{7B242BFC-98DC-428F-B0B8-D7D134F453C9}" presName="horz2" presStyleCnt="0"/>
      <dgm:spPr/>
    </dgm:pt>
    <dgm:pt modelId="{9F6B565C-5226-4DD2-904E-9B90C8631685}" type="pres">
      <dgm:prSet presAssocID="{7B242BFC-98DC-428F-B0B8-D7D134F453C9}" presName="horzSpace2" presStyleCnt="0"/>
      <dgm:spPr/>
    </dgm:pt>
    <dgm:pt modelId="{38A363BA-823C-415A-9AB4-9C14205D0DD9}" type="pres">
      <dgm:prSet presAssocID="{7B242BFC-98DC-428F-B0B8-D7D134F453C9}" presName="tx2" presStyleLbl="revTx" presStyleIdx="4" presStyleCnt="9"/>
      <dgm:spPr/>
    </dgm:pt>
    <dgm:pt modelId="{96D27161-E1E1-4E1A-B844-B3C832FBB49E}" type="pres">
      <dgm:prSet presAssocID="{7B242BFC-98DC-428F-B0B8-D7D134F453C9}" presName="vert2" presStyleCnt="0"/>
      <dgm:spPr/>
    </dgm:pt>
    <dgm:pt modelId="{8EAA70C3-4EED-42F6-85A4-3A005BD922F0}" type="pres">
      <dgm:prSet presAssocID="{7B242BFC-98DC-428F-B0B8-D7D134F453C9}" presName="thinLine2b" presStyleLbl="callout" presStyleIdx="3" presStyleCnt="8"/>
      <dgm:spPr/>
    </dgm:pt>
    <dgm:pt modelId="{56364B32-2CA9-4822-B86D-058EB638975B}" type="pres">
      <dgm:prSet presAssocID="{7B242BFC-98DC-428F-B0B8-D7D134F453C9}" presName="vertSpace2b" presStyleCnt="0"/>
      <dgm:spPr/>
    </dgm:pt>
    <dgm:pt modelId="{7D11EC45-FB15-4D39-BE1E-3DF2B13FC584}" type="pres">
      <dgm:prSet presAssocID="{965FFB97-0ECD-417E-A5CE-CA3366700BFE}" presName="horz2" presStyleCnt="0"/>
      <dgm:spPr/>
    </dgm:pt>
    <dgm:pt modelId="{1AC3F83D-6EF0-44B7-969A-1DD7E230FFAA}" type="pres">
      <dgm:prSet presAssocID="{965FFB97-0ECD-417E-A5CE-CA3366700BFE}" presName="horzSpace2" presStyleCnt="0"/>
      <dgm:spPr/>
    </dgm:pt>
    <dgm:pt modelId="{FC66F4F8-16ED-49DE-81CC-140F4EF34144}" type="pres">
      <dgm:prSet presAssocID="{965FFB97-0ECD-417E-A5CE-CA3366700BFE}" presName="tx2" presStyleLbl="revTx" presStyleIdx="5" presStyleCnt="9"/>
      <dgm:spPr/>
    </dgm:pt>
    <dgm:pt modelId="{B64ACEE3-E3D2-4DE1-A0B4-18898232C18B}" type="pres">
      <dgm:prSet presAssocID="{965FFB97-0ECD-417E-A5CE-CA3366700BFE}" presName="vert2" presStyleCnt="0"/>
      <dgm:spPr/>
    </dgm:pt>
    <dgm:pt modelId="{A551244A-CB9A-423F-90D9-4978290C6DB1}" type="pres">
      <dgm:prSet presAssocID="{965FFB97-0ECD-417E-A5CE-CA3366700BFE}" presName="thinLine2b" presStyleLbl="callout" presStyleIdx="4" presStyleCnt="8"/>
      <dgm:spPr/>
    </dgm:pt>
    <dgm:pt modelId="{8F81C43F-78D4-4F7A-A6B7-AC865C7812E0}" type="pres">
      <dgm:prSet presAssocID="{965FFB97-0ECD-417E-A5CE-CA3366700BFE}" presName="vertSpace2b" presStyleCnt="0"/>
      <dgm:spPr/>
    </dgm:pt>
    <dgm:pt modelId="{34873823-17AB-43A4-95FA-44793E583C02}" type="pres">
      <dgm:prSet presAssocID="{F7A02AAD-1570-4FB8-8A96-A4424895D63C}" presName="horz2" presStyleCnt="0"/>
      <dgm:spPr/>
    </dgm:pt>
    <dgm:pt modelId="{D7A19FB3-A48D-46C5-B8C0-BBF96FA2D427}" type="pres">
      <dgm:prSet presAssocID="{F7A02AAD-1570-4FB8-8A96-A4424895D63C}" presName="horzSpace2" presStyleCnt="0"/>
      <dgm:spPr/>
    </dgm:pt>
    <dgm:pt modelId="{1AC85845-E345-46DB-969B-6E449799C2FA}" type="pres">
      <dgm:prSet presAssocID="{F7A02AAD-1570-4FB8-8A96-A4424895D63C}" presName="tx2" presStyleLbl="revTx" presStyleIdx="6" presStyleCnt="9"/>
      <dgm:spPr/>
    </dgm:pt>
    <dgm:pt modelId="{EB2018D3-4B20-41E6-8A41-EC26A1534877}" type="pres">
      <dgm:prSet presAssocID="{F7A02AAD-1570-4FB8-8A96-A4424895D63C}" presName="vert2" presStyleCnt="0"/>
      <dgm:spPr/>
    </dgm:pt>
    <dgm:pt modelId="{E8AFFF63-6B52-4868-BB6F-F532CEA11B8E}" type="pres">
      <dgm:prSet presAssocID="{F7A02AAD-1570-4FB8-8A96-A4424895D63C}" presName="thinLine2b" presStyleLbl="callout" presStyleIdx="5" presStyleCnt="8"/>
      <dgm:spPr/>
    </dgm:pt>
    <dgm:pt modelId="{F1E79C23-D4D4-446A-95B0-42C859EB6100}" type="pres">
      <dgm:prSet presAssocID="{F7A02AAD-1570-4FB8-8A96-A4424895D63C}" presName="vertSpace2b" presStyleCnt="0"/>
      <dgm:spPr/>
    </dgm:pt>
    <dgm:pt modelId="{888A8B33-AE00-4AA0-BF4F-A9F89CCEB9AA}" type="pres">
      <dgm:prSet presAssocID="{90EE7781-6266-4E2E-A738-86576CF060AC}" presName="horz2" presStyleCnt="0"/>
      <dgm:spPr/>
    </dgm:pt>
    <dgm:pt modelId="{A4D45636-A3B3-4838-BD82-5A1B0B5832F4}" type="pres">
      <dgm:prSet presAssocID="{90EE7781-6266-4E2E-A738-86576CF060AC}" presName="horzSpace2" presStyleCnt="0"/>
      <dgm:spPr/>
    </dgm:pt>
    <dgm:pt modelId="{10D7D3A3-5205-4F56-9EC5-72A60BCBA855}" type="pres">
      <dgm:prSet presAssocID="{90EE7781-6266-4E2E-A738-86576CF060AC}" presName="tx2" presStyleLbl="revTx" presStyleIdx="7" presStyleCnt="9"/>
      <dgm:spPr/>
    </dgm:pt>
    <dgm:pt modelId="{C46415A8-DA8A-49F2-A1AC-92875683811E}" type="pres">
      <dgm:prSet presAssocID="{90EE7781-6266-4E2E-A738-86576CF060AC}" presName="vert2" presStyleCnt="0"/>
      <dgm:spPr/>
    </dgm:pt>
    <dgm:pt modelId="{37DC3EF5-9F27-4363-8A0D-63131CF6AC29}" type="pres">
      <dgm:prSet presAssocID="{90EE7781-6266-4E2E-A738-86576CF060AC}" presName="thinLine2b" presStyleLbl="callout" presStyleIdx="6" presStyleCnt="8"/>
      <dgm:spPr/>
    </dgm:pt>
    <dgm:pt modelId="{C7AA6C1E-3EB3-48DB-A92C-A3533ADF90C0}" type="pres">
      <dgm:prSet presAssocID="{90EE7781-6266-4E2E-A738-86576CF060AC}" presName="vertSpace2b" presStyleCnt="0"/>
      <dgm:spPr/>
    </dgm:pt>
    <dgm:pt modelId="{8CCB4883-61B6-42F5-98ED-C49A97BAA8D3}" type="pres">
      <dgm:prSet presAssocID="{05DC7C43-9C27-4B44-999F-B4FC6FBEE5D6}" presName="horz2" presStyleCnt="0"/>
      <dgm:spPr/>
    </dgm:pt>
    <dgm:pt modelId="{31982521-A284-4E89-83C9-F70F02EBD3D4}" type="pres">
      <dgm:prSet presAssocID="{05DC7C43-9C27-4B44-999F-B4FC6FBEE5D6}" presName="horzSpace2" presStyleCnt="0"/>
      <dgm:spPr/>
    </dgm:pt>
    <dgm:pt modelId="{91D14168-597D-49DA-A5E8-EAAF3F4EA0EA}" type="pres">
      <dgm:prSet presAssocID="{05DC7C43-9C27-4B44-999F-B4FC6FBEE5D6}" presName="tx2" presStyleLbl="revTx" presStyleIdx="8" presStyleCnt="9"/>
      <dgm:spPr/>
    </dgm:pt>
    <dgm:pt modelId="{3D6A468F-7DAC-4F23-9EFD-2B106DC2B5F7}" type="pres">
      <dgm:prSet presAssocID="{05DC7C43-9C27-4B44-999F-B4FC6FBEE5D6}" presName="vert2" presStyleCnt="0"/>
      <dgm:spPr/>
    </dgm:pt>
    <dgm:pt modelId="{47397585-C3C6-49C8-B438-EA0C50EBA79D}" type="pres">
      <dgm:prSet presAssocID="{05DC7C43-9C27-4B44-999F-B4FC6FBEE5D6}" presName="thinLine2b" presStyleLbl="callout" presStyleIdx="7" presStyleCnt="8"/>
      <dgm:spPr/>
    </dgm:pt>
    <dgm:pt modelId="{7A6E0135-491F-4C06-B966-39021C74E897}" type="pres">
      <dgm:prSet presAssocID="{05DC7C43-9C27-4B44-999F-B4FC6FBEE5D6}" presName="vertSpace2b" presStyleCnt="0"/>
      <dgm:spPr/>
    </dgm:pt>
  </dgm:ptLst>
  <dgm:cxnLst>
    <dgm:cxn modelId="{F01C5003-0C03-44B1-A392-23D2898B3C86}" srcId="{78B3A6C6-EC46-43D8-ADC1-B868D6747104}" destId="{965FFB97-0ECD-417E-A5CE-CA3366700BFE}" srcOrd="4" destOrd="0" parTransId="{4B125F10-71CB-47C5-AAD7-57CBAB47B094}" sibTransId="{DBB2A705-3971-4FF3-B729-074DD3AB3604}"/>
    <dgm:cxn modelId="{447A9407-A956-46A8-BD65-65FFDE12487C}" srcId="{78B3A6C6-EC46-43D8-ADC1-B868D6747104}" destId="{F7A02AAD-1570-4FB8-8A96-A4424895D63C}" srcOrd="5" destOrd="0" parTransId="{452EB4F2-626C-4809-99F3-B3A3789DBA0E}" sibTransId="{C474A880-B47A-4BB0-BE87-465616B8FEFE}"/>
    <dgm:cxn modelId="{1982862E-5A8F-4AEC-9B15-90991700F3FA}" type="presOf" srcId="{78B3A6C6-EC46-43D8-ADC1-B868D6747104}" destId="{F28858B3-9061-4B39-9285-4E384622710D}" srcOrd="0" destOrd="0" presId="urn:microsoft.com/office/officeart/2008/layout/LinedList"/>
    <dgm:cxn modelId="{2395C133-A8AC-435E-BCAC-B52B25DA13B1}" type="presOf" srcId="{05DC7C43-9C27-4B44-999F-B4FC6FBEE5D6}" destId="{91D14168-597D-49DA-A5E8-EAAF3F4EA0EA}" srcOrd="0" destOrd="0" presId="urn:microsoft.com/office/officeart/2008/layout/LinedList"/>
    <dgm:cxn modelId="{915AD544-F40D-4083-BF69-B5D473D82C86}" type="presOf" srcId="{90EE7781-6266-4E2E-A738-86576CF060AC}" destId="{10D7D3A3-5205-4F56-9EC5-72A60BCBA855}" srcOrd="0" destOrd="0" presId="urn:microsoft.com/office/officeart/2008/layout/LinedList"/>
    <dgm:cxn modelId="{134A0A65-91B0-47A6-A217-77E6EF703022}" srcId="{78B3A6C6-EC46-43D8-ADC1-B868D6747104}" destId="{D1AD789E-47C1-4C6F-A619-8088B296432A}" srcOrd="2" destOrd="0" parTransId="{F4A382AE-B316-412B-9F26-AC5BF60ED0AE}" sibTransId="{7036D162-776A-4103-AAB4-51BB4B46E716}"/>
    <dgm:cxn modelId="{B341DD67-4701-43B8-B593-55C0146F2E40}" type="presOf" srcId="{D1AD789E-47C1-4C6F-A619-8088B296432A}" destId="{CF8827F0-6B56-4D58-BD85-CEA0B9BEED3D}" srcOrd="0" destOrd="0" presId="urn:microsoft.com/office/officeart/2008/layout/LinedList"/>
    <dgm:cxn modelId="{03FF876E-2DC6-416C-802F-DAC7DFD35930}" srcId="{78B3A6C6-EC46-43D8-ADC1-B868D6747104}" destId="{7B242BFC-98DC-428F-B0B8-D7D134F453C9}" srcOrd="3" destOrd="0" parTransId="{651E55D8-60D8-4276-BBDC-0DAFCD364996}" sibTransId="{74D74B7E-2FC3-4CFD-9C61-64AE1DC8F321}"/>
    <dgm:cxn modelId="{F13A3657-A7F6-4791-A7CE-A1F14437E998}" type="presOf" srcId="{31B1A384-2F4B-421F-B5DC-968635924148}" destId="{8CCBA81D-6DB3-4260-B017-19590056F606}" srcOrd="0" destOrd="0" presId="urn:microsoft.com/office/officeart/2008/layout/LinedList"/>
    <dgm:cxn modelId="{307E767E-4B6E-4A49-AE10-15F127A6189B}" type="presOf" srcId="{3ED4D29D-A6AF-4AE7-83ED-CBF7AF378110}" destId="{756BFF24-3130-4703-832C-573D5B44414D}" srcOrd="0" destOrd="0" presId="urn:microsoft.com/office/officeart/2008/layout/LinedList"/>
    <dgm:cxn modelId="{3E41588F-842A-4652-91BB-3DEF626027FD}" srcId="{78B3A6C6-EC46-43D8-ADC1-B868D6747104}" destId="{039E024A-8E15-4752-A705-6653CFB8F1D3}" srcOrd="1" destOrd="0" parTransId="{9A854BA7-87A0-4B60-96E7-EADE68439020}" sibTransId="{C7FD060C-D0DE-4EF1-B8E9-E4B2B2394810}"/>
    <dgm:cxn modelId="{15399FA1-4C77-4D7C-9690-CBE66D25BA88}" type="presOf" srcId="{039E024A-8E15-4752-A705-6653CFB8F1D3}" destId="{06F0F66B-195F-43B2-BCBC-5D39392C699F}" srcOrd="0" destOrd="0" presId="urn:microsoft.com/office/officeart/2008/layout/LinedList"/>
    <dgm:cxn modelId="{5C3917B5-9B7A-46B1-8742-A9FF745EE36A}" type="presOf" srcId="{F7A02AAD-1570-4FB8-8A96-A4424895D63C}" destId="{1AC85845-E345-46DB-969B-6E449799C2FA}" srcOrd="0" destOrd="0" presId="urn:microsoft.com/office/officeart/2008/layout/LinedList"/>
    <dgm:cxn modelId="{FB6D38BB-FDA9-4BEB-BDF6-AFD78D94C235}" type="presOf" srcId="{965FFB97-0ECD-417E-A5CE-CA3366700BFE}" destId="{FC66F4F8-16ED-49DE-81CC-140F4EF34144}" srcOrd="0" destOrd="0" presId="urn:microsoft.com/office/officeart/2008/layout/LinedList"/>
    <dgm:cxn modelId="{4AD159BC-CC59-48C9-A3FD-29CF699F1438}" type="presOf" srcId="{7B242BFC-98DC-428F-B0B8-D7D134F453C9}" destId="{38A363BA-823C-415A-9AB4-9C14205D0DD9}" srcOrd="0" destOrd="0" presId="urn:microsoft.com/office/officeart/2008/layout/LinedList"/>
    <dgm:cxn modelId="{C65C38C7-F064-448D-9400-20CF6ABC594C}" srcId="{3ED4D29D-A6AF-4AE7-83ED-CBF7AF378110}" destId="{78B3A6C6-EC46-43D8-ADC1-B868D6747104}" srcOrd="0" destOrd="0" parTransId="{60080983-8B11-44E4-BC9A-90FDEC78C910}" sibTransId="{C61056FF-A947-4F77-8A44-C39F089D8D32}"/>
    <dgm:cxn modelId="{91FEC9E7-8B72-4239-94E0-379BD6778A16}" srcId="{78B3A6C6-EC46-43D8-ADC1-B868D6747104}" destId="{05DC7C43-9C27-4B44-999F-B4FC6FBEE5D6}" srcOrd="7" destOrd="0" parTransId="{3FECC64D-8E24-4A99-A907-B9EC4224F916}" sibTransId="{07A3B378-B176-4A9A-8037-B46BB0DB9A81}"/>
    <dgm:cxn modelId="{6B76B1EA-00EA-495C-BA4B-1AE8E3ADDE56}" srcId="{78B3A6C6-EC46-43D8-ADC1-B868D6747104}" destId="{31B1A384-2F4B-421F-B5DC-968635924148}" srcOrd="0" destOrd="0" parTransId="{9749BBDD-3973-458B-8E95-13FC8CE31E8B}" sibTransId="{871CA07C-E149-4035-8B76-976AFB492CDC}"/>
    <dgm:cxn modelId="{88E66BED-5D64-40D2-8046-243F769560EA}" srcId="{78B3A6C6-EC46-43D8-ADC1-B868D6747104}" destId="{90EE7781-6266-4E2E-A738-86576CF060AC}" srcOrd="6" destOrd="0" parTransId="{484F0CD4-7C64-4B82-ABD2-45F68742F7DD}" sibTransId="{FFBFD4FB-68EF-450B-B7E9-E9792FAA8311}"/>
    <dgm:cxn modelId="{137D6002-76C7-4C26-835E-7E871113BC37}" type="presParOf" srcId="{756BFF24-3130-4703-832C-573D5B44414D}" destId="{F2F8A624-B0ED-43CF-99E5-C648AB63FF33}" srcOrd="0" destOrd="0" presId="urn:microsoft.com/office/officeart/2008/layout/LinedList"/>
    <dgm:cxn modelId="{4D3BA212-FCE1-4ABF-9EF3-B74067AA343C}" type="presParOf" srcId="{756BFF24-3130-4703-832C-573D5B44414D}" destId="{8C409E85-48DB-410B-B809-6797E259F4C6}" srcOrd="1" destOrd="0" presId="urn:microsoft.com/office/officeart/2008/layout/LinedList"/>
    <dgm:cxn modelId="{DA6B513D-174C-4701-BDA0-77E34413F8AA}" type="presParOf" srcId="{8C409E85-48DB-410B-B809-6797E259F4C6}" destId="{F28858B3-9061-4B39-9285-4E384622710D}" srcOrd="0" destOrd="0" presId="urn:microsoft.com/office/officeart/2008/layout/LinedList"/>
    <dgm:cxn modelId="{99CE0CBA-50FD-43B7-A30A-33011EB6C40F}" type="presParOf" srcId="{8C409E85-48DB-410B-B809-6797E259F4C6}" destId="{0262777E-A317-441B-8E67-CFCA39D46378}" srcOrd="1" destOrd="0" presId="urn:microsoft.com/office/officeart/2008/layout/LinedList"/>
    <dgm:cxn modelId="{9AD6FBF2-EF48-47A7-BACB-16512D7D2FBE}" type="presParOf" srcId="{0262777E-A317-441B-8E67-CFCA39D46378}" destId="{4C8C4F23-C458-4200-8863-E936E6175DD2}" srcOrd="0" destOrd="0" presId="urn:microsoft.com/office/officeart/2008/layout/LinedList"/>
    <dgm:cxn modelId="{6023225A-2FF7-4803-A9AA-D3962527F29D}" type="presParOf" srcId="{0262777E-A317-441B-8E67-CFCA39D46378}" destId="{583EF5E8-E2F8-4472-8A45-24FE10512292}" srcOrd="1" destOrd="0" presId="urn:microsoft.com/office/officeart/2008/layout/LinedList"/>
    <dgm:cxn modelId="{827A6091-8892-4966-9B76-D8882C9B096F}" type="presParOf" srcId="{583EF5E8-E2F8-4472-8A45-24FE10512292}" destId="{CAAAAB66-8F81-4DF7-ACC9-08D92A10A835}" srcOrd="0" destOrd="0" presId="urn:microsoft.com/office/officeart/2008/layout/LinedList"/>
    <dgm:cxn modelId="{DAE5DF5E-B36B-4D44-944C-58F9AA79F48E}" type="presParOf" srcId="{583EF5E8-E2F8-4472-8A45-24FE10512292}" destId="{8CCBA81D-6DB3-4260-B017-19590056F606}" srcOrd="1" destOrd="0" presId="urn:microsoft.com/office/officeart/2008/layout/LinedList"/>
    <dgm:cxn modelId="{CD0C6C74-B78F-4092-81E4-6AD5B652056E}" type="presParOf" srcId="{583EF5E8-E2F8-4472-8A45-24FE10512292}" destId="{5F173E58-7C90-4BA2-8651-3ABAA90E451B}" srcOrd="2" destOrd="0" presId="urn:microsoft.com/office/officeart/2008/layout/LinedList"/>
    <dgm:cxn modelId="{0FE4FD5F-7FF1-4B78-B0F5-7133B49B172F}" type="presParOf" srcId="{0262777E-A317-441B-8E67-CFCA39D46378}" destId="{0BED31A2-062A-4557-A5A6-4641BFA59B04}" srcOrd="2" destOrd="0" presId="urn:microsoft.com/office/officeart/2008/layout/LinedList"/>
    <dgm:cxn modelId="{8E0F623F-ABB2-4993-99CE-A6D1791FC1AD}" type="presParOf" srcId="{0262777E-A317-441B-8E67-CFCA39D46378}" destId="{6251AE9F-19B4-4717-A80E-B1C6ED1B908A}" srcOrd="3" destOrd="0" presId="urn:microsoft.com/office/officeart/2008/layout/LinedList"/>
    <dgm:cxn modelId="{C3078974-5D5A-41E2-8F05-28DEB369DC19}" type="presParOf" srcId="{0262777E-A317-441B-8E67-CFCA39D46378}" destId="{21D514DC-81DF-4EA3-B39D-FCD3D862150D}" srcOrd="4" destOrd="0" presId="urn:microsoft.com/office/officeart/2008/layout/LinedList"/>
    <dgm:cxn modelId="{88DA1FA9-8074-4760-B42D-2941127EEB41}" type="presParOf" srcId="{21D514DC-81DF-4EA3-B39D-FCD3D862150D}" destId="{1303882D-D660-4C6C-9B3F-5AA655C8E541}" srcOrd="0" destOrd="0" presId="urn:microsoft.com/office/officeart/2008/layout/LinedList"/>
    <dgm:cxn modelId="{0A32CA80-5C01-4006-BA39-3811FB17AB06}" type="presParOf" srcId="{21D514DC-81DF-4EA3-B39D-FCD3D862150D}" destId="{06F0F66B-195F-43B2-BCBC-5D39392C699F}" srcOrd="1" destOrd="0" presId="urn:microsoft.com/office/officeart/2008/layout/LinedList"/>
    <dgm:cxn modelId="{14AB1F2D-5709-49F4-9A07-E03F346205FA}" type="presParOf" srcId="{21D514DC-81DF-4EA3-B39D-FCD3D862150D}" destId="{0B1C10D3-598B-4C9D-92AE-46E1405CEA66}" srcOrd="2" destOrd="0" presId="urn:microsoft.com/office/officeart/2008/layout/LinedList"/>
    <dgm:cxn modelId="{78C50036-B7CD-4223-84BF-5E4727B61E7B}" type="presParOf" srcId="{0262777E-A317-441B-8E67-CFCA39D46378}" destId="{0E7842B7-1DAB-4F4F-95A3-6FF176FC1D6F}" srcOrd="5" destOrd="0" presId="urn:microsoft.com/office/officeart/2008/layout/LinedList"/>
    <dgm:cxn modelId="{CD3BFF1B-9F96-4FD2-BD29-53EB3DBB4D12}" type="presParOf" srcId="{0262777E-A317-441B-8E67-CFCA39D46378}" destId="{65382C4D-6605-42B5-A32A-BE7D987CE135}" srcOrd="6" destOrd="0" presId="urn:microsoft.com/office/officeart/2008/layout/LinedList"/>
    <dgm:cxn modelId="{B4A275D4-025C-49BB-ABEC-6F6653AF5203}" type="presParOf" srcId="{0262777E-A317-441B-8E67-CFCA39D46378}" destId="{5C052ACD-29ED-431E-80BE-8828B9FADFA2}" srcOrd="7" destOrd="0" presId="urn:microsoft.com/office/officeart/2008/layout/LinedList"/>
    <dgm:cxn modelId="{B75FC3C0-85D6-45A3-8518-A4CAEABA4F1A}" type="presParOf" srcId="{5C052ACD-29ED-431E-80BE-8828B9FADFA2}" destId="{07411223-B935-4646-92BE-CB9233A8613A}" srcOrd="0" destOrd="0" presId="urn:microsoft.com/office/officeart/2008/layout/LinedList"/>
    <dgm:cxn modelId="{18DEE11A-F9EF-4C2D-AC6D-6726875F2F4C}" type="presParOf" srcId="{5C052ACD-29ED-431E-80BE-8828B9FADFA2}" destId="{CF8827F0-6B56-4D58-BD85-CEA0B9BEED3D}" srcOrd="1" destOrd="0" presId="urn:microsoft.com/office/officeart/2008/layout/LinedList"/>
    <dgm:cxn modelId="{80BAFDAB-BA08-4F8D-A737-9984C472F990}" type="presParOf" srcId="{5C052ACD-29ED-431E-80BE-8828B9FADFA2}" destId="{41AA0629-2C6B-49DC-AD66-84A489618A05}" srcOrd="2" destOrd="0" presId="urn:microsoft.com/office/officeart/2008/layout/LinedList"/>
    <dgm:cxn modelId="{E6FE7550-111A-457D-94B9-3635A3C02540}" type="presParOf" srcId="{0262777E-A317-441B-8E67-CFCA39D46378}" destId="{6A1C418D-9FFE-4C6C-A731-B82A0E30CEDC}" srcOrd="8" destOrd="0" presId="urn:microsoft.com/office/officeart/2008/layout/LinedList"/>
    <dgm:cxn modelId="{6CF86D98-AAC4-4BC7-BD69-8C6FAE2AAA42}" type="presParOf" srcId="{0262777E-A317-441B-8E67-CFCA39D46378}" destId="{E15882F7-266A-4EB9-8D15-A591B00B8CD3}" srcOrd="9" destOrd="0" presId="urn:microsoft.com/office/officeart/2008/layout/LinedList"/>
    <dgm:cxn modelId="{AB7401DA-97AF-4129-B090-6EC5642565DB}" type="presParOf" srcId="{0262777E-A317-441B-8E67-CFCA39D46378}" destId="{1F9108F6-7006-488D-A3D3-8DA08C7AE1C4}" srcOrd="10" destOrd="0" presId="urn:microsoft.com/office/officeart/2008/layout/LinedList"/>
    <dgm:cxn modelId="{87161BAA-D876-4EAA-99E2-D997608C9DC1}" type="presParOf" srcId="{1F9108F6-7006-488D-A3D3-8DA08C7AE1C4}" destId="{9F6B565C-5226-4DD2-904E-9B90C8631685}" srcOrd="0" destOrd="0" presId="urn:microsoft.com/office/officeart/2008/layout/LinedList"/>
    <dgm:cxn modelId="{4E915CB3-E7E4-4737-8728-7302A382B7E6}" type="presParOf" srcId="{1F9108F6-7006-488D-A3D3-8DA08C7AE1C4}" destId="{38A363BA-823C-415A-9AB4-9C14205D0DD9}" srcOrd="1" destOrd="0" presId="urn:microsoft.com/office/officeart/2008/layout/LinedList"/>
    <dgm:cxn modelId="{F5D1C58B-A5FE-4199-A181-AB0D48F7F10A}" type="presParOf" srcId="{1F9108F6-7006-488D-A3D3-8DA08C7AE1C4}" destId="{96D27161-E1E1-4E1A-B844-B3C832FBB49E}" srcOrd="2" destOrd="0" presId="urn:microsoft.com/office/officeart/2008/layout/LinedList"/>
    <dgm:cxn modelId="{AA670CA1-5491-4F0B-A091-0066BDE22770}" type="presParOf" srcId="{0262777E-A317-441B-8E67-CFCA39D46378}" destId="{8EAA70C3-4EED-42F6-85A4-3A005BD922F0}" srcOrd="11" destOrd="0" presId="urn:microsoft.com/office/officeart/2008/layout/LinedList"/>
    <dgm:cxn modelId="{B9A5C304-76CA-42F4-9994-2F3A1E7E9BBA}" type="presParOf" srcId="{0262777E-A317-441B-8E67-CFCA39D46378}" destId="{56364B32-2CA9-4822-B86D-058EB638975B}" srcOrd="12" destOrd="0" presId="urn:microsoft.com/office/officeart/2008/layout/LinedList"/>
    <dgm:cxn modelId="{F6140F71-A5AD-41A5-98B0-A90B50F2791B}" type="presParOf" srcId="{0262777E-A317-441B-8E67-CFCA39D46378}" destId="{7D11EC45-FB15-4D39-BE1E-3DF2B13FC584}" srcOrd="13" destOrd="0" presId="urn:microsoft.com/office/officeart/2008/layout/LinedList"/>
    <dgm:cxn modelId="{2879E031-CE5D-4C3B-95EF-C60A28E101A9}" type="presParOf" srcId="{7D11EC45-FB15-4D39-BE1E-3DF2B13FC584}" destId="{1AC3F83D-6EF0-44B7-969A-1DD7E230FFAA}" srcOrd="0" destOrd="0" presId="urn:microsoft.com/office/officeart/2008/layout/LinedList"/>
    <dgm:cxn modelId="{7AF76423-62D3-4319-96EB-039C76DECB29}" type="presParOf" srcId="{7D11EC45-FB15-4D39-BE1E-3DF2B13FC584}" destId="{FC66F4F8-16ED-49DE-81CC-140F4EF34144}" srcOrd="1" destOrd="0" presId="urn:microsoft.com/office/officeart/2008/layout/LinedList"/>
    <dgm:cxn modelId="{BCA0AB1E-F16B-4B6A-B286-F9A81BA8BBF7}" type="presParOf" srcId="{7D11EC45-FB15-4D39-BE1E-3DF2B13FC584}" destId="{B64ACEE3-E3D2-4DE1-A0B4-18898232C18B}" srcOrd="2" destOrd="0" presId="urn:microsoft.com/office/officeart/2008/layout/LinedList"/>
    <dgm:cxn modelId="{018A7981-4A4D-418B-8654-0147191F3E49}" type="presParOf" srcId="{0262777E-A317-441B-8E67-CFCA39D46378}" destId="{A551244A-CB9A-423F-90D9-4978290C6DB1}" srcOrd="14" destOrd="0" presId="urn:microsoft.com/office/officeart/2008/layout/LinedList"/>
    <dgm:cxn modelId="{8361A2F6-776C-4309-A448-AA56924184E0}" type="presParOf" srcId="{0262777E-A317-441B-8E67-CFCA39D46378}" destId="{8F81C43F-78D4-4F7A-A6B7-AC865C7812E0}" srcOrd="15" destOrd="0" presId="urn:microsoft.com/office/officeart/2008/layout/LinedList"/>
    <dgm:cxn modelId="{92EC364B-B174-40C0-BC74-C9C3C37E535F}" type="presParOf" srcId="{0262777E-A317-441B-8E67-CFCA39D46378}" destId="{34873823-17AB-43A4-95FA-44793E583C02}" srcOrd="16" destOrd="0" presId="urn:microsoft.com/office/officeart/2008/layout/LinedList"/>
    <dgm:cxn modelId="{F9B8431C-AE29-4441-8373-174E1BCFD786}" type="presParOf" srcId="{34873823-17AB-43A4-95FA-44793E583C02}" destId="{D7A19FB3-A48D-46C5-B8C0-BBF96FA2D427}" srcOrd="0" destOrd="0" presId="urn:microsoft.com/office/officeart/2008/layout/LinedList"/>
    <dgm:cxn modelId="{60A01DC1-871C-484C-8405-D8878E67BA42}" type="presParOf" srcId="{34873823-17AB-43A4-95FA-44793E583C02}" destId="{1AC85845-E345-46DB-969B-6E449799C2FA}" srcOrd="1" destOrd="0" presId="urn:microsoft.com/office/officeart/2008/layout/LinedList"/>
    <dgm:cxn modelId="{B7834785-8E80-4710-8919-93BD1E8A48B6}" type="presParOf" srcId="{34873823-17AB-43A4-95FA-44793E583C02}" destId="{EB2018D3-4B20-41E6-8A41-EC26A1534877}" srcOrd="2" destOrd="0" presId="urn:microsoft.com/office/officeart/2008/layout/LinedList"/>
    <dgm:cxn modelId="{408F578A-3F97-4AE1-8548-B5B09362E2B7}" type="presParOf" srcId="{0262777E-A317-441B-8E67-CFCA39D46378}" destId="{E8AFFF63-6B52-4868-BB6F-F532CEA11B8E}" srcOrd="17" destOrd="0" presId="urn:microsoft.com/office/officeart/2008/layout/LinedList"/>
    <dgm:cxn modelId="{F1DE73C7-1043-445F-99B5-EB52B1B4418E}" type="presParOf" srcId="{0262777E-A317-441B-8E67-CFCA39D46378}" destId="{F1E79C23-D4D4-446A-95B0-42C859EB6100}" srcOrd="18" destOrd="0" presId="urn:microsoft.com/office/officeart/2008/layout/LinedList"/>
    <dgm:cxn modelId="{19064246-2059-4DB1-B2CF-1E64DC1200D7}" type="presParOf" srcId="{0262777E-A317-441B-8E67-CFCA39D46378}" destId="{888A8B33-AE00-4AA0-BF4F-A9F89CCEB9AA}" srcOrd="19" destOrd="0" presId="urn:microsoft.com/office/officeart/2008/layout/LinedList"/>
    <dgm:cxn modelId="{AD02F3B6-16C8-43CA-BA00-CA829FC86959}" type="presParOf" srcId="{888A8B33-AE00-4AA0-BF4F-A9F89CCEB9AA}" destId="{A4D45636-A3B3-4838-BD82-5A1B0B5832F4}" srcOrd="0" destOrd="0" presId="urn:microsoft.com/office/officeart/2008/layout/LinedList"/>
    <dgm:cxn modelId="{3E2FC517-DF03-4675-B92E-2F13953A6BA1}" type="presParOf" srcId="{888A8B33-AE00-4AA0-BF4F-A9F89CCEB9AA}" destId="{10D7D3A3-5205-4F56-9EC5-72A60BCBA855}" srcOrd="1" destOrd="0" presId="urn:microsoft.com/office/officeart/2008/layout/LinedList"/>
    <dgm:cxn modelId="{7A8BD5B9-9520-498B-9969-983D398BFCF7}" type="presParOf" srcId="{888A8B33-AE00-4AA0-BF4F-A9F89CCEB9AA}" destId="{C46415A8-DA8A-49F2-A1AC-92875683811E}" srcOrd="2" destOrd="0" presId="urn:microsoft.com/office/officeart/2008/layout/LinedList"/>
    <dgm:cxn modelId="{5CAB7EA3-89E5-4B78-8400-B61B9D577D52}" type="presParOf" srcId="{0262777E-A317-441B-8E67-CFCA39D46378}" destId="{37DC3EF5-9F27-4363-8A0D-63131CF6AC29}" srcOrd="20" destOrd="0" presId="urn:microsoft.com/office/officeart/2008/layout/LinedList"/>
    <dgm:cxn modelId="{D968D725-5471-47CE-84D2-3BD37139F7E8}" type="presParOf" srcId="{0262777E-A317-441B-8E67-CFCA39D46378}" destId="{C7AA6C1E-3EB3-48DB-A92C-A3533ADF90C0}" srcOrd="21" destOrd="0" presId="urn:microsoft.com/office/officeart/2008/layout/LinedList"/>
    <dgm:cxn modelId="{059943D4-8019-4AA3-9F25-99289377ED31}" type="presParOf" srcId="{0262777E-A317-441B-8E67-CFCA39D46378}" destId="{8CCB4883-61B6-42F5-98ED-C49A97BAA8D3}" srcOrd="22" destOrd="0" presId="urn:microsoft.com/office/officeart/2008/layout/LinedList"/>
    <dgm:cxn modelId="{0C781C83-FA66-4C7A-A9F3-AE16EF6DA0DC}" type="presParOf" srcId="{8CCB4883-61B6-42F5-98ED-C49A97BAA8D3}" destId="{31982521-A284-4E89-83C9-F70F02EBD3D4}" srcOrd="0" destOrd="0" presId="urn:microsoft.com/office/officeart/2008/layout/LinedList"/>
    <dgm:cxn modelId="{A3340E86-C776-4D9E-BBD9-67D35E6DB0BF}" type="presParOf" srcId="{8CCB4883-61B6-42F5-98ED-C49A97BAA8D3}" destId="{91D14168-597D-49DA-A5E8-EAAF3F4EA0EA}" srcOrd="1" destOrd="0" presId="urn:microsoft.com/office/officeart/2008/layout/LinedList"/>
    <dgm:cxn modelId="{F4FCB4A7-E78A-4B34-BA10-6DBCA90B2C28}" type="presParOf" srcId="{8CCB4883-61B6-42F5-98ED-C49A97BAA8D3}" destId="{3D6A468F-7DAC-4F23-9EFD-2B106DC2B5F7}" srcOrd="2" destOrd="0" presId="urn:microsoft.com/office/officeart/2008/layout/LinedList"/>
    <dgm:cxn modelId="{952ACC94-A8C2-4D98-9698-23D8AF53A7F6}" type="presParOf" srcId="{0262777E-A317-441B-8E67-CFCA39D46378}" destId="{47397585-C3C6-49C8-B438-EA0C50EBA79D}" srcOrd="23" destOrd="0" presId="urn:microsoft.com/office/officeart/2008/layout/LinedList"/>
    <dgm:cxn modelId="{7D9AE753-20A4-4B60-B137-6675C5195FE3}" type="presParOf" srcId="{0262777E-A317-441B-8E67-CFCA39D46378}" destId="{7A6E0135-491F-4C06-B966-39021C74E897}"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DE25A-0159-454E-B7AC-93913D580723}" type="doc">
      <dgm:prSet loTypeId="urn:microsoft.com/office/officeart/2005/8/layout/funnel1" loCatId="relationship" qsTypeId="urn:microsoft.com/office/officeart/2005/8/quickstyle/simple5" qsCatId="simple" csTypeId="urn:microsoft.com/office/officeart/2005/8/colors/colorful5" csCatId="colorful" phldr="1"/>
      <dgm:spPr/>
      <dgm:t>
        <a:bodyPr/>
        <a:lstStyle/>
        <a:p>
          <a:endParaRPr lang="en-US"/>
        </a:p>
      </dgm:t>
    </dgm:pt>
    <dgm:pt modelId="{2045EA0A-BB90-4D06-95D0-E23B8957F980}">
      <dgm:prSet phldrT="[Text]" custT="1"/>
      <dgm:spPr/>
      <dgm:t>
        <a:bodyPr/>
        <a:lstStyle/>
        <a:p>
          <a:r>
            <a:rPr lang="en-US" sz="1200" dirty="0"/>
            <a:t>Summary: Reflective Essay and COVID-19 Statement</a:t>
          </a:r>
        </a:p>
      </dgm:t>
    </dgm:pt>
    <dgm:pt modelId="{565F5867-D216-4B8A-8845-8EB92D9F401D}" type="parTrans" cxnId="{F6D02971-74E6-4537-96B8-0515B5972B6E}">
      <dgm:prSet/>
      <dgm:spPr/>
      <dgm:t>
        <a:bodyPr/>
        <a:lstStyle/>
        <a:p>
          <a:endParaRPr lang="en-US"/>
        </a:p>
      </dgm:t>
    </dgm:pt>
    <dgm:pt modelId="{7A50C5E9-9AFC-4A21-B30B-99B148B5FAFB}" type="sibTrans" cxnId="{F6D02971-74E6-4537-96B8-0515B5972B6E}">
      <dgm:prSet/>
      <dgm:spPr/>
      <dgm:t>
        <a:bodyPr/>
        <a:lstStyle/>
        <a:p>
          <a:endParaRPr lang="en-US"/>
        </a:p>
      </dgm:t>
    </dgm:pt>
    <dgm:pt modelId="{35EE7F11-4488-4019-80F4-22F90D7C09F2}">
      <dgm:prSet phldrT="[Text]" custT="1"/>
      <dgm:spPr/>
      <dgm:t>
        <a:bodyPr/>
        <a:lstStyle/>
        <a:p>
          <a:r>
            <a:rPr lang="en-US" sz="1200" dirty="0"/>
            <a:t>Qualitative: Academic Portfolio</a:t>
          </a:r>
        </a:p>
      </dgm:t>
    </dgm:pt>
    <dgm:pt modelId="{0CAE6F73-DBE6-4468-ADA4-37CCC7BBF2B3}" type="parTrans" cxnId="{7EA4D4C9-71B8-4D51-AFB1-C67B0FBB8ECD}">
      <dgm:prSet/>
      <dgm:spPr/>
      <dgm:t>
        <a:bodyPr/>
        <a:lstStyle/>
        <a:p>
          <a:endParaRPr lang="en-US"/>
        </a:p>
      </dgm:t>
    </dgm:pt>
    <dgm:pt modelId="{C1B653AA-662D-4497-93A2-31B7DEF24372}" type="sibTrans" cxnId="{7EA4D4C9-71B8-4D51-AFB1-C67B0FBB8ECD}">
      <dgm:prSet/>
      <dgm:spPr/>
      <dgm:t>
        <a:bodyPr/>
        <a:lstStyle/>
        <a:p>
          <a:endParaRPr lang="en-US"/>
        </a:p>
      </dgm:t>
    </dgm:pt>
    <dgm:pt modelId="{654EAE85-2646-45DA-B749-C00A3B87BD66}">
      <dgm:prSet phldrT="[Text]" custT="1"/>
      <dgm:spPr/>
      <dgm:t>
        <a:bodyPr/>
        <a:lstStyle/>
        <a:p>
          <a:r>
            <a:rPr lang="en-US" sz="1200" dirty="0"/>
            <a:t>Quantitative: Form on P&amp;E and CV</a:t>
          </a:r>
        </a:p>
      </dgm:t>
    </dgm:pt>
    <dgm:pt modelId="{4B4EBD7D-5C59-471B-A11A-7575CFA17214}" type="parTrans" cxnId="{2A6C490C-A787-4D44-AA43-C00161C5E460}">
      <dgm:prSet/>
      <dgm:spPr/>
      <dgm:t>
        <a:bodyPr/>
        <a:lstStyle/>
        <a:p>
          <a:endParaRPr lang="en-US"/>
        </a:p>
      </dgm:t>
    </dgm:pt>
    <dgm:pt modelId="{F3F5EE8D-E05F-4D69-914C-471FAF1DBACB}" type="sibTrans" cxnId="{2A6C490C-A787-4D44-AA43-C00161C5E460}">
      <dgm:prSet/>
      <dgm:spPr/>
      <dgm:t>
        <a:bodyPr/>
        <a:lstStyle/>
        <a:p>
          <a:endParaRPr lang="en-US"/>
        </a:p>
      </dgm:t>
    </dgm:pt>
    <dgm:pt modelId="{B032FDB9-FD63-4C58-A790-F6003959E703}">
      <dgm:prSet phldrT="[Text]"/>
      <dgm:spPr/>
      <dgm:t>
        <a:bodyPr/>
        <a:lstStyle/>
        <a:p>
          <a:r>
            <a:rPr lang="en-US" dirty="0"/>
            <a:t>Your Case for Promotion</a:t>
          </a:r>
        </a:p>
      </dgm:t>
    </dgm:pt>
    <dgm:pt modelId="{83C34F47-6E84-4D97-A958-44F1F5D62799}" type="parTrans" cxnId="{C192717A-DEA2-45AD-9F7B-89A7B10035ED}">
      <dgm:prSet/>
      <dgm:spPr/>
      <dgm:t>
        <a:bodyPr/>
        <a:lstStyle/>
        <a:p>
          <a:endParaRPr lang="en-US"/>
        </a:p>
      </dgm:t>
    </dgm:pt>
    <dgm:pt modelId="{389FC6FA-1EB0-44AE-87E3-E176577047D5}" type="sibTrans" cxnId="{C192717A-DEA2-45AD-9F7B-89A7B10035ED}">
      <dgm:prSet/>
      <dgm:spPr/>
      <dgm:t>
        <a:bodyPr/>
        <a:lstStyle/>
        <a:p>
          <a:endParaRPr lang="en-US"/>
        </a:p>
      </dgm:t>
    </dgm:pt>
    <dgm:pt modelId="{13BFF24D-6E66-41E0-AB5B-53EC5390C593}" type="pres">
      <dgm:prSet presAssocID="{593DE25A-0159-454E-B7AC-93913D580723}" presName="Name0" presStyleCnt="0">
        <dgm:presLayoutVars>
          <dgm:chMax val="4"/>
          <dgm:resizeHandles val="exact"/>
        </dgm:presLayoutVars>
      </dgm:prSet>
      <dgm:spPr/>
    </dgm:pt>
    <dgm:pt modelId="{58E6B304-D5F1-4F3A-98ED-D08FBBFD203C}" type="pres">
      <dgm:prSet presAssocID="{593DE25A-0159-454E-B7AC-93913D580723}" presName="ellipse" presStyleLbl="trBgShp" presStyleIdx="0" presStyleCnt="1"/>
      <dgm:spPr/>
    </dgm:pt>
    <dgm:pt modelId="{CCB0D44E-CD7B-410C-B00E-66B1553E3698}" type="pres">
      <dgm:prSet presAssocID="{593DE25A-0159-454E-B7AC-93913D580723}" presName="arrow1" presStyleLbl="fgShp" presStyleIdx="0" presStyleCnt="1"/>
      <dgm:spPr/>
    </dgm:pt>
    <dgm:pt modelId="{9E40F5EB-03C6-4B4F-A5F4-2AC2506099FD}" type="pres">
      <dgm:prSet presAssocID="{593DE25A-0159-454E-B7AC-93913D580723}" presName="rectangle" presStyleLbl="revTx" presStyleIdx="0" presStyleCnt="1">
        <dgm:presLayoutVars>
          <dgm:bulletEnabled val="1"/>
        </dgm:presLayoutVars>
      </dgm:prSet>
      <dgm:spPr/>
    </dgm:pt>
    <dgm:pt modelId="{07F37E23-0512-4D9B-97B0-9748DAB4091B}" type="pres">
      <dgm:prSet presAssocID="{35EE7F11-4488-4019-80F4-22F90D7C09F2}" presName="item1" presStyleLbl="node1" presStyleIdx="0" presStyleCnt="3" custScaleX="136988" custScaleY="127819" custLinFactNeighborX="-10444" custLinFactNeighborY="1334">
        <dgm:presLayoutVars>
          <dgm:bulletEnabled val="1"/>
        </dgm:presLayoutVars>
      </dgm:prSet>
      <dgm:spPr/>
    </dgm:pt>
    <dgm:pt modelId="{9A3ECF92-E92C-444F-9E54-056BF1C83863}" type="pres">
      <dgm:prSet presAssocID="{654EAE85-2646-45DA-B749-C00A3B87BD66}" presName="item2" presStyleLbl="node1" presStyleIdx="1" presStyleCnt="3" custScaleX="131329" custScaleY="125902" custLinFactNeighborX="-26022" custLinFactNeighborY="-27357">
        <dgm:presLayoutVars>
          <dgm:bulletEnabled val="1"/>
        </dgm:presLayoutVars>
      </dgm:prSet>
      <dgm:spPr/>
    </dgm:pt>
    <dgm:pt modelId="{A4BE852D-FF53-4E4B-9DAA-6E5588832A85}" type="pres">
      <dgm:prSet presAssocID="{B032FDB9-FD63-4C58-A790-F6003959E703}" presName="item3" presStyleLbl="node1" presStyleIdx="2" presStyleCnt="3" custScaleX="127291" custScaleY="120540" custLinFactNeighborX="22534" custLinFactNeighborY="-5860">
        <dgm:presLayoutVars>
          <dgm:bulletEnabled val="1"/>
        </dgm:presLayoutVars>
      </dgm:prSet>
      <dgm:spPr/>
    </dgm:pt>
    <dgm:pt modelId="{1DC96C57-63C7-464E-BCDF-652ED364702B}" type="pres">
      <dgm:prSet presAssocID="{593DE25A-0159-454E-B7AC-93913D580723}" presName="funnel" presStyleLbl="trAlignAcc1" presStyleIdx="0" presStyleCnt="1" custScaleX="129111" custScaleY="128525" custLinFactNeighborX="0" custLinFactNeighborY="-1305"/>
      <dgm:spPr/>
    </dgm:pt>
  </dgm:ptLst>
  <dgm:cxnLst>
    <dgm:cxn modelId="{2A6C490C-A787-4D44-AA43-C00161C5E460}" srcId="{593DE25A-0159-454E-B7AC-93913D580723}" destId="{654EAE85-2646-45DA-B749-C00A3B87BD66}" srcOrd="2" destOrd="0" parTransId="{4B4EBD7D-5C59-471B-A11A-7575CFA17214}" sibTransId="{F3F5EE8D-E05F-4D69-914C-471FAF1DBACB}"/>
    <dgm:cxn modelId="{C4A9A80D-3127-4C47-9109-C1A3FABA3D84}" type="presOf" srcId="{593DE25A-0159-454E-B7AC-93913D580723}" destId="{13BFF24D-6E66-41E0-AB5B-53EC5390C593}" srcOrd="0" destOrd="0" presId="urn:microsoft.com/office/officeart/2005/8/layout/funnel1"/>
    <dgm:cxn modelId="{086AAF32-473F-4A68-8A5C-C84670316788}" type="presOf" srcId="{B032FDB9-FD63-4C58-A790-F6003959E703}" destId="{9E40F5EB-03C6-4B4F-A5F4-2AC2506099FD}" srcOrd="0" destOrd="0" presId="urn:microsoft.com/office/officeart/2005/8/layout/funnel1"/>
    <dgm:cxn modelId="{2D608A34-F308-4B92-BA06-0DC4C7778EEC}" type="presOf" srcId="{654EAE85-2646-45DA-B749-C00A3B87BD66}" destId="{07F37E23-0512-4D9B-97B0-9748DAB4091B}" srcOrd="0" destOrd="0" presId="urn:microsoft.com/office/officeart/2005/8/layout/funnel1"/>
    <dgm:cxn modelId="{E4A47942-D76A-41FA-B9C0-6FF7C99BF676}" type="presOf" srcId="{35EE7F11-4488-4019-80F4-22F90D7C09F2}" destId="{9A3ECF92-E92C-444F-9E54-056BF1C83863}" srcOrd="0" destOrd="0" presId="urn:microsoft.com/office/officeart/2005/8/layout/funnel1"/>
    <dgm:cxn modelId="{F6D02971-74E6-4537-96B8-0515B5972B6E}" srcId="{593DE25A-0159-454E-B7AC-93913D580723}" destId="{2045EA0A-BB90-4D06-95D0-E23B8957F980}" srcOrd="0" destOrd="0" parTransId="{565F5867-D216-4B8A-8845-8EB92D9F401D}" sibTransId="{7A50C5E9-9AFC-4A21-B30B-99B148B5FAFB}"/>
    <dgm:cxn modelId="{C192717A-DEA2-45AD-9F7B-89A7B10035ED}" srcId="{593DE25A-0159-454E-B7AC-93913D580723}" destId="{B032FDB9-FD63-4C58-A790-F6003959E703}" srcOrd="3" destOrd="0" parTransId="{83C34F47-6E84-4D97-A958-44F1F5D62799}" sibTransId="{389FC6FA-1EB0-44AE-87E3-E176577047D5}"/>
    <dgm:cxn modelId="{D1F5CAC0-00BF-479B-B8E2-13C2AAB5D342}" type="presOf" srcId="{2045EA0A-BB90-4D06-95D0-E23B8957F980}" destId="{A4BE852D-FF53-4E4B-9DAA-6E5588832A85}" srcOrd="0" destOrd="0" presId="urn:microsoft.com/office/officeart/2005/8/layout/funnel1"/>
    <dgm:cxn modelId="{7EA4D4C9-71B8-4D51-AFB1-C67B0FBB8ECD}" srcId="{593DE25A-0159-454E-B7AC-93913D580723}" destId="{35EE7F11-4488-4019-80F4-22F90D7C09F2}" srcOrd="1" destOrd="0" parTransId="{0CAE6F73-DBE6-4468-ADA4-37CCC7BBF2B3}" sibTransId="{C1B653AA-662D-4497-93A2-31B7DEF24372}"/>
    <dgm:cxn modelId="{1250505F-0AB7-4A72-9D61-6D278AA8FB93}" type="presParOf" srcId="{13BFF24D-6E66-41E0-AB5B-53EC5390C593}" destId="{58E6B304-D5F1-4F3A-98ED-D08FBBFD203C}" srcOrd="0" destOrd="0" presId="urn:microsoft.com/office/officeart/2005/8/layout/funnel1"/>
    <dgm:cxn modelId="{34D98461-1766-4820-8B97-E2AD84AA15E0}" type="presParOf" srcId="{13BFF24D-6E66-41E0-AB5B-53EC5390C593}" destId="{CCB0D44E-CD7B-410C-B00E-66B1553E3698}" srcOrd="1" destOrd="0" presId="urn:microsoft.com/office/officeart/2005/8/layout/funnel1"/>
    <dgm:cxn modelId="{D5F934A6-4D4B-4DA7-BB17-7F9CAD482B18}" type="presParOf" srcId="{13BFF24D-6E66-41E0-AB5B-53EC5390C593}" destId="{9E40F5EB-03C6-4B4F-A5F4-2AC2506099FD}" srcOrd="2" destOrd="0" presId="urn:microsoft.com/office/officeart/2005/8/layout/funnel1"/>
    <dgm:cxn modelId="{4CA83EAE-EC67-49D5-944A-7FFD7FA3791B}" type="presParOf" srcId="{13BFF24D-6E66-41E0-AB5B-53EC5390C593}" destId="{07F37E23-0512-4D9B-97B0-9748DAB4091B}" srcOrd="3" destOrd="0" presId="urn:microsoft.com/office/officeart/2005/8/layout/funnel1"/>
    <dgm:cxn modelId="{DBBC6CDF-6F9E-4EAC-A037-620E6613CFEA}" type="presParOf" srcId="{13BFF24D-6E66-41E0-AB5B-53EC5390C593}" destId="{9A3ECF92-E92C-444F-9E54-056BF1C83863}" srcOrd="4" destOrd="0" presId="urn:microsoft.com/office/officeart/2005/8/layout/funnel1"/>
    <dgm:cxn modelId="{4D7B46A5-57AD-42FE-BA4E-C255AD972686}" type="presParOf" srcId="{13BFF24D-6E66-41E0-AB5B-53EC5390C593}" destId="{A4BE852D-FF53-4E4B-9DAA-6E5588832A85}" srcOrd="5" destOrd="0" presId="urn:microsoft.com/office/officeart/2005/8/layout/funnel1"/>
    <dgm:cxn modelId="{7C34810F-F360-4CFA-89C5-A2E6A496A337}" type="presParOf" srcId="{13BFF24D-6E66-41E0-AB5B-53EC5390C593}" destId="{1DC96C57-63C7-464E-BCDF-652ED3647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D02815-DE2C-435E-A6C0-6C92709EE77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1446E46-6B58-4CE9-AD4A-C98709FC6C53}">
      <dgm:prSet phldrT="[Text]"/>
      <dgm:spPr/>
      <dgm:t>
        <a:bodyPr/>
        <a:lstStyle/>
        <a:p>
          <a:r>
            <a:rPr lang="en-US" dirty="0"/>
            <a:t>Effort / Position Description</a:t>
          </a:r>
        </a:p>
      </dgm:t>
    </dgm:pt>
    <dgm:pt modelId="{948F3B23-FBAB-4937-A42A-AABD82B0FF77}" type="parTrans" cxnId="{BE1BD689-1D7D-4CB2-AA77-136A20ACF4E4}">
      <dgm:prSet/>
      <dgm:spPr/>
      <dgm:t>
        <a:bodyPr/>
        <a:lstStyle/>
        <a:p>
          <a:endParaRPr lang="en-US"/>
        </a:p>
      </dgm:t>
    </dgm:pt>
    <dgm:pt modelId="{F563B6B0-4118-4024-99EE-53E8EBBB3E64}" type="sibTrans" cxnId="{BE1BD689-1D7D-4CB2-AA77-136A20ACF4E4}">
      <dgm:prSet/>
      <dgm:spPr/>
      <dgm:t>
        <a:bodyPr/>
        <a:lstStyle/>
        <a:p>
          <a:endParaRPr lang="en-US"/>
        </a:p>
      </dgm:t>
    </dgm:pt>
    <dgm:pt modelId="{78012CEA-0EA2-49FC-BBC4-8FF1251AC0D0}">
      <dgm:prSet phldrT="[Text]"/>
      <dgm:spPr/>
      <dgm:t>
        <a:bodyPr/>
        <a:lstStyle/>
        <a:p>
          <a:r>
            <a:rPr lang="en-US" dirty="0"/>
            <a:t>Reflective Essay</a:t>
          </a:r>
        </a:p>
      </dgm:t>
    </dgm:pt>
    <dgm:pt modelId="{B38C7C50-DCCB-4E1F-850A-4895BEA59260}" type="parTrans" cxnId="{2076A489-5ECD-4780-BF9C-A4CC573CA5A8}">
      <dgm:prSet/>
      <dgm:spPr/>
      <dgm:t>
        <a:bodyPr/>
        <a:lstStyle/>
        <a:p>
          <a:endParaRPr lang="en-US"/>
        </a:p>
      </dgm:t>
    </dgm:pt>
    <dgm:pt modelId="{0D0ED897-97D5-4C2C-9AD3-30BBC94D4828}" type="sibTrans" cxnId="{2076A489-5ECD-4780-BF9C-A4CC573CA5A8}">
      <dgm:prSet/>
      <dgm:spPr/>
      <dgm:t>
        <a:bodyPr/>
        <a:lstStyle/>
        <a:p>
          <a:endParaRPr lang="en-US"/>
        </a:p>
      </dgm:t>
    </dgm:pt>
    <dgm:pt modelId="{771B4D87-99AC-49A6-A22A-DA8DBF8F2534}">
      <dgm:prSet phldrT="[Text]"/>
      <dgm:spPr/>
      <dgm:t>
        <a:bodyPr/>
        <a:lstStyle/>
        <a:p>
          <a:r>
            <a:rPr lang="en-US" dirty="0"/>
            <a:t>Curriculum Vitae</a:t>
          </a:r>
        </a:p>
      </dgm:t>
    </dgm:pt>
    <dgm:pt modelId="{0DD1B85C-7AF4-4E4F-8030-88F9ADF557B8}" type="parTrans" cxnId="{7AD342EE-67C7-4A61-BC81-EB2A369C1C4F}">
      <dgm:prSet/>
      <dgm:spPr/>
      <dgm:t>
        <a:bodyPr/>
        <a:lstStyle/>
        <a:p>
          <a:endParaRPr lang="en-US"/>
        </a:p>
      </dgm:t>
    </dgm:pt>
    <dgm:pt modelId="{C7E38DF8-3C6E-42EC-B937-067F690501F5}" type="sibTrans" cxnId="{7AD342EE-67C7-4A61-BC81-EB2A369C1C4F}">
      <dgm:prSet/>
      <dgm:spPr/>
      <dgm:t>
        <a:bodyPr/>
        <a:lstStyle/>
        <a:p>
          <a:endParaRPr lang="en-US"/>
        </a:p>
      </dgm:t>
    </dgm:pt>
    <dgm:pt modelId="{9FBC4A57-2CA7-4682-B30B-AA831B6E61B1}">
      <dgm:prSet phldrT="[Text]"/>
      <dgm:spPr/>
      <dgm:t>
        <a:bodyPr/>
        <a:lstStyle/>
        <a:p>
          <a:r>
            <a:rPr lang="en-US" dirty="0"/>
            <a:t>Samples of Scholarly Work (if applicable)</a:t>
          </a:r>
        </a:p>
      </dgm:t>
    </dgm:pt>
    <dgm:pt modelId="{B015F583-8CE8-42C7-B2B6-04EF21596602}" type="parTrans" cxnId="{99345E6D-F17B-4033-9724-8E4B165890C7}">
      <dgm:prSet/>
      <dgm:spPr/>
      <dgm:t>
        <a:bodyPr/>
        <a:lstStyle/>
        <a:p>
          <a:endParaRPr lang="en-US"/>
        </a:p>
      </dgm:t>
    </dgm:pt>
    <dgm:pt modelId="{4C6AD0F9-5D95-46E8-8F37-D5536741C5DD}" type="sibTrans" cxnId="{99345E6D-F17B-4033-9724-8E4B165890C7}">
      <dgm:prSet/>
      <dgm:spPr/>
      <dgm:t>
        <a:bodyPr/>
        <a:lstStyle/>
        <a:p>
          <a:endParaRPr lang="en-US"/>
        </a:p>
      </dgm:t>
    </dgm:pt>
    <dgm:pt modelId="{07DAC2FA-DE35-412E-B7AD-6419B63006B8}">
      <dgm:prSet phldrT="[Text]"/>
      <dgm:spPr/>
      <dgm:t>
        <a:bodyPr/>
        <a:lstStyle/>
        <a:p>
          <a:r>
            <a:rPr lang="en-US" dirty="0"/>
            <a:t>List of Potential Reviewers</a:t>
          </a:r>
        </a:p>
      </dgm:t>
    </dgm:pt>
    <dgm:pt modelId="{2BFABC17-DE30-439A-838C-A28E7FDA2889}" type="parTrans" cxnId="{F4310C6D-8D33-43DC-A668-FE98F756EB57}">
      <dgm:prSet/>
      <dgm:spPr/>
      <dgm:t>
        <a:bodyPr/>
        <a:lstStyle/>
        <a:p>
          <a:endParaRPr lang="en-US"/>
        </a:p>
      </dgm:t>
    </dgm:pt>
    <dgm:pt modelId="{F4D9A939-8DE8-4D7B-909C-5197EB31FDFB}" type="sibTrans" cxnId="{F4310C6D-8D33-43DC-A668-FE98F756EB57}">
      <dgm:prSet/>
      <dgm:spPr/>
      <dgm:t>
        <a:bodyPr/>
        <a:lstStyle/>
        <a:p>
          <a:endParaRPr lang="en-US"/>
        </a:p>
      </dgm:t>
    </dgm:pt>
    <dgm:pt modelId="{CF7DFEFF-F062-4D79-86F9-48BA851906BB}" type="pres">
      <dgm:prSet presAssocID="{72D02815-DE2C-435E-A6C0-6C92709EE77C}" presName="linear" presStyleCnt="0">
        <dgm:presLayoutVars>
          <dgm:animLvl val="lvl"/>
          <dgm:resizeHandles val="exact"/>
        </dgm:presLayoutVars>
      </dgm:prSet>
      <dgm:spPr/>
    </dgm:pt>
    <dgm:pt modelId="{7C5ED941-C229-4A78-B78A-16BE6639ADB5}" type="pres">
      <dgm:prSet presAssocID="{81446E46-6B58-4CE9-AD4A-C98709FC6C53}" presName="parentText" presStyleLbl="node1" presStyleIdx="0" presStyleCnt="5" custLinFactY="-27754" custLinFactNeighborY="-100000">
        <dgm:presLayoutVars>
          <dgm:chMax val="0"/>
          <dgm:bulletEnabled val="1"/>
        </dgm:presLayoutVars>
      </dgm:prSet>
      <dgm:spPr/>
    </dgm:pt>
    <dgm:pt modelId="{46D51D7A-988A-4B5F-BBD8-96B7A6EF725C}" type="pres">
      <dgm:prSet presAssocID="{F563B6B0-4118-4024-99EE-53E8EBBB3E64}" presName="spacer" presStyleCnt="0"/>
      <dgm:spPr/>
    </dgm:pt>
    <dgm:pt modelId="{02248742-1DBB-438B-974C-FE61ECD95E91}" type="pres">
      <dgm:prSet presAssocID="{78012CEA-0EA2-49FC-BBC4-8FF1251AC0D0}" presName="parentText" presStyleLbl="node1" presStyleIdx="1" presStyleCnt="5" custLinFactY="-15828" custLinFactNeighborY="-100000">
        <dgm:presLayoutVars>
          <dgm:chMax val="0"/>
          <dgm:bulletEnabled val="1"/>
        </dgm:presLayoutVars>
      </dgm:prSet>
      <dgm:spPr/>
    </dgm:pt>
    <dgm:pt modelId="{40E73FDA-61AE-4372-B64C-E6431A731015}" type="pres">
      <dgm:prSet presAssocID="{0D0ED897-97D5-4C2C-9AD3-30BBC94D4828}" presName="spacer" presStyleCnt="0"/>
      <dgm:spPr/>
    </dgm:pt>
    <dgm:pt modelId="{B3268CEF-623D-425C-BFF2-5DC200114EEC}" type="pres">
      <dgm:prSet presAssocID="{771B4D87-99AC-49A6-A22A-DA8DBF8F2534}" presName="parentText" presStyleLbl="node1" presStyleIdx="2" presStyleCnt="5" custLinFactY="-2148" custLinFactNeighborY="-100000">
        <dgm:presLayoutVars>
          <dgm:chMax val="0"/>
          <dgm:bulletEnabled val="1"/>
        </dgm:presLayoutVars>
      </dgm:prSet>
      <dgm:spPr/>
    </dgm:pt>
    <dgm:pt modelId="{2BDD422A-182A-42B5-933C-D1E2FBC01776}" type="pres">
      <dgm:prSet presAssocID="{C7E38DF8-3C6E-42EC-B937-067F690501F5}" presName="spacer" presStyleCnt="0"/>
      <dgm:spPr/>
    </dgm:pt>
    <dgm:pt modelId="{C9E45161-282D-45A6-8964-A1BC2C3842BD}" type="pres">
      <dgm:prSet presAssocID="{9FBC4A57-2CA7-4682-B30B-AA831B6E61B1}" presName="parentText" presStyleLbl="node1" presStyleIdx="3" presStyleCnt="5" custLinFactY="-1391" custLinFactNeighborY="-100000">
        <dgm:presLayoutVars>
          <dgm:chMax val="0"/>
          <dgm:bulletEnabled val="1"/>
        </dgm:presLayoutVars>
      </dgm:prSet>
      <dgm:spPr/>
    </dgm:pt>
    <dgm:pt modelId="{25781ECC-417C-4CF3-ADF2-F2FC3160F443}" type="pres">
      <dgm:prSet presAssocID="{4C6AD0F9-5D95-46E8-8F37-D5536741C5DD}" presName="spacer" presStyleCnt="0"/>
      <dgm:spPr/>
    </dgm:pt>
    <dgm:pt modelId="{545FD5FE-31DA-42CB-B19F-48F77B473E2D}" type="pres">
      <dgm:prSet presAssocID="{07DAC2FA-DE35-412E-B7AD-6419B63006B8}" presName="parentText" presStyleLbl="node1" presStyleIdx="4" presStyleCnt="5" custLinFactNeighborY="-91903">
        <dgm:presLayoutVars>
          <dgm:chMax val="0"/>
          <dgm:bulletEnabled val="1"/>
        </dgm:presLayoutVars>
      </dgm:prSet>
      <dgm:spPr/>
    </dgm:pt>
  </dgm:ptLst>
  <dgm:cxnLst>
    <dgm:cxn modelId="{445EB109-BDE9-48E4-B503-EDD52AD00043}" type="presOf" srcId="{78012CEA-0EA2-49FC-BBC4-8FF1251AC0D0}" destId="{02248742-1DBB-438B-974C-FE61ECD95E91}" srcOrd="0" destOrd="0" presId="urn:microsoft.com/office/officeart/2005/8/layout/vList2"/>
    <dgm:cxn modelId="{984F401F-5306-44F8-A8B8-81BFCF9E0CBA}" type="presOf" srcId="{07DAC2FA-DE35-412E-B7AD-6419B63006B8}" destId="{545FD5FE-31DA-42CB-B19F-48F77B473E2D}" srcOrd="0" destOrd="0" presId="urn:microsoft.com/office/officeart/2005/8/layout/vList2"/>
    <dgm:cxn modelId="{FFED8549-2617-4AC7-8995-FAA39F7C32EB}" type="presOf" srcId="{771B4D87-99AC-49A6-A22A-DA8DBF8F2534}" destId="{B3268CEF-623D-425C-BFF2-5DC200114EEC}" srcOrd="0" destOrd="0" presId="urn:microsoft.com/office/officeart/2005/8/layout/vList2"/>
    <dgm:cxn modelId="{2CEEFE6C-9C6F-4160-AA6B-C38547B2D545}" type="presOf" srcId="{9FBC4A57-2CA7-4682-B30B-AA831B6E61B1}" destId="{C9E45161-282D-45A6-8964-A1BC2C3842BD}" srcOrd="0" destOrd="0" presId="urn:microsoft.com/office/officeart/2005/8/layout/vList2"/>
    <dgm:cxn modelId="{F4310C6D-8D33-43DC-A668-FE98F756EB57}" srcId="{72D02815-DE2C-435E-A6C0-6C92709EE77C}" destId="{07DAC2FA-DE35-412E-B7AD-6419B63006B8}" srcOrd="4" destOrd="0" parTransId="{2BFABC17-DE30-439A-838C-A28E7FDA2889}" sibTransId="{F4D9A939-8DE8-4D7B-909C-5197EB31FDFB}"/>
    <dgm:cxn modelId="{99345E6D-F17B-4033-9724-8E4B165890C7}" srcId="{72D02815-DE2C-435E-A6C0-6C92709EE77C}" destId="{9FBC4A57-2CA7-4682-B30B-AA831B6E61B1}" srcOrd="3" destOrd="0" parTransId="{B015F583-8CE8-42C7-B2B6-04EF21596602}" sibTransId="{4C6AD0F9-5D95-46E8-8F37-D5536741C5DD}"/>
    <dgm:cxn modelId="{E9477681-9830-4862-90D3-0D3E1ACE9D6F}" type="presOf" srcId="{72D02815-DE2C-435E-A6C0-6C92709EE77C}" destId="{CF7DFEFF-F062-4D79-86F9-48BA851906BB}" srcOrd="0" destOrd="0" presId="urn:microsoft.com/office/officeart/2005/8/layout/vList2"/>
    <dgm:cxn modelId="{2076A489-5ECD-4780-BF9C-A4CC573CA5A8}" srcId="{72D02815-DE2C-435E-A6C0-6C92709EE77C}" destId="{78012CEA-0EA2-49FC-BBC4-8FF1251AC0D0}" srcOrd="1" destOrd="0" parTransId="{B38C7C50-DCCB-4E1F-850A-4895BEA59260}" sibTransId="{0D0ED897-97D5-4C2C-9AD3-30BBC94D4828}"/>
    <dgm:cxn modelId="{BE1BD689-1D7D-4CB2-AA77-136A20ACF4E4}" srcId="{72D02815-DE2C-435E-A6C0-6C92709EE77C}" destId="{81446E46-6B58-4CE9-AD4A-C98709FC6C53}" srcOrd="0" destOrd="0" parTransId="{948F3B23-FBAB-4937-A42A-AABD82B0FF77}" sibTransId="{F563B6B0-4118-4024-99EE-53E8EBBB3E64}"/>
    <dgm:cxn modelId="{6E4EFEA0-00E6-4CFB-9966-727314ACB27B}" type="presOf" srcId="{81446E46-6B58-4CE9-AD4A-C98709FC6C53}" destId="{7C5ED941-C229-4A78-B78A-16BE6639ADB5}" srcOrd="0" destOrd="0" presId="urn:microsoft.com/office/officeart/2005/8/layout/vList2"/>
    <dgm:cxn modelId="{7AD342EE-67C7-4A61-BC81-EB2A369C1C4F}" srcId="{72D02815-DE2C-435E-A6C0-6C92709EE77C}" destId="{771B4D87-99AC-49A6-A22A-DA8DBF8F2534}" srcOrd="2" destOrd="0" parTransId="{0DD1B85C-7AF4-4E4F-8030-88F9ADF557B8}" sibTransId="{C7E38DF8-3C6E-42EC-B937-067F690501F5}"/>
    <dgm:cxn modelId="{3BEB55C7-E858-44AA-9255-F5D1E02FECB9}" type="presParOf" srcId="{CF7DFEFF-F062-4D79-86F9-48BA851906BB}" destId="{7C5ED941-C229-4A78-B78A-16BE6639ADB5}" srcOrd="0" destOrd="0" presId="urn:microsoft.com/office/officeart/2005/8/layout/vList2"/>
    <dgm:cxn modelId="{BD62B1F4-99E9-4708-B064-15C347E76E56}" type="presParOf" srcId="{CF7DFEFF-F062-4D79-86F9-48BA851906BB}" destId="{46D51D7A-988A-4B5F-BBD8-96B7A6EF725C}" srcOrd="1" destOrd="0" presId="urn:microsoft.com/office/officeart/2005/8/layout/vList2"/>
    <dgm:cxn modelId="{3B8116C9-54B2-4A51-9FC6-C2B6D1F687E4}" type="presParOf" srcId="{CF7DFEFF-F062-4D79-86F9-48BA851906BB}" destId="{02248742-1DBB-438B-974C-FE61ECD95E91}" srcOrd="2" destOrd="0" presId="urn:microsoft.com/office/officeart/2005/8/layout/vList2"/>
    <dgm:cxn modelId="{09E45F85-96ED-4874-BC4E-EC9EFA31E72D}" type="presParOf" srcId="{CF7DFEFF-F062-4D79-86F9-48BA851906BB}" destId="{40E73FDA-61AE-4372-B64C-E6431A731015}" srcOrd="3" destOrd="0" presId="urn:microsoft.com/office/officeart/2005/8/layout/vList2"/>
    <dgm:cxn modelId="{ABF4873A-8ADE-44DD-8657-197947E1BC1D}" type="presParOf" srcId="{CF7DFEFF-F062-4D79-86F9-48BA851906BB}" destId="{B3268CEF-623D-425C-BFF2-5DC200114EEC}" srcOrd="4" destOrd="0" presId="urn:microsoft.com/office/officeart/2005/8/layout/vList2"/>
    <dgm:cxn modelId="{23D444EE-5F15-4C9A-B032-DA8D8B82D452}" type="presParOf" srcId="{CF7DFEFF-F062-4D79-86F9-48BA851906BB}" destId="{2BDD422A-182A-42B5-933C-D1E2FBC01776}" srcOrd="5" destOrd="0" presId="urn:microsoft.com/office/officeart/2005/8/layout/vList2"/>
    <dgm:cxn modelId="{296D9AAB-FDFD-4E2E-ACF3-3B5729670489}" type="presParOf" srcId="{CF7DFEFF-F062-4D79-86F9-48BA851906BB}" destId="{C9E45161-282D-45A6-8964-A1BC2C3842BD}" srcOrd="6" destOrd="0" presId="urn:microsoft.com/office/officeart/2005/8/layout/vList2"/>
    <dgm:cxn modelId="{DFA0E4BD-A55F-4854-B410-2FC16AB669A4}" type="presParOf" srcId="{CF7DFEFF-F062-4D79-86F9-48BA851906BB}" destId="{25781ECC-417C-4CF3-ADF2-F2FC3160F443}" srcOrd="7" destOrd="0" presId="urn:microsoft.com/office/officeart/2005/8/layout/vList2"/>
    <dgm:cxn modelId="{B9EC88CC-F0BD-40C3-AE4F-9D02F537EF3A}" type="presParOf" srcId="{CF7DFEFF-F062-4D79-86F9-48BA851906BB}" destId="{545FD5FE-31DA-42CB-B19F-48F77B473E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3DEA4-0986-4F6B-9D1A-170B7E2CCC68}" type="doc">
      <dgm:prSet loTypeId="urn:microsoft.com/office/officeart/2005/8/layout/process3" loCatId="process" qsTypeId="urn:microsoft.com/office/officeart/2005/8/quickstyle/simple1" qsCatId="simple" csTypeId="urn:microsoft.com/office/officeart/2005/8/colors/accent3_2" csCatId="accent3" phldr="1"/>
      <dgm:spPr/>
      <dgm:t>
        <a:bodyPr/>
        <a:lstStyle/>
        <a:p>
          <a:endParaRPr lang="en-US"/>
        </a:p>
      </dgm:t>
    </dgm:pt>
    <dgm:pt modelId="{E45B4AE2-0D4D-458E-B3A4-09DA4E96CD1D}">
      <dgm:prSet phldrT="[Text]"/>
      <dgm:spPr/>
      <dgm:t>
        <a:bodyPr/>
        <a:lstStyle/>
        <a:p>
          <a:r>
            <a:rPr lang="en-US" dirty="0"/>
            <a:t>June 30, 2023</a:t>
          </a:r>
        </a:p>
      </dgm:t>
    </dgm:pt>
    <dgm:pt modelId="{97437748-26C4-4CD5-AEA8-42E9505B82DB}" type="parTrans" cxnId="{A393000B-CCEC-4DE5-8A88-9B55FC6A3DF6}">
      <dgm:prSet/>
      <dgm:spPr/>
      <dgm:t>
        <a:bodyPr/>
        <a:lstStyle/>
        <a:p>
          <a:endParaRPr lang="en-US"/>
        </a:p>
      </dgm:t>
    </dgm:pt>
    <dgm:pt modelId="{7CC7C052-83DC-488E-B2B3-0C355643BF6E}" type="sibTrans" cxnId="{A393000B-CCEC-4DE5-8A88-9B55FC6A3DF6}">
      <dgm:prSet/>
      <dgm:spPr/>
      <dgm:t>
        <a:bodyPr/>
        <a:lstStyle/>
        <a:p>
          <a:endParaRPr lang="en-US"/>
        </a:p>
      </dgm:t>
    </dgm:pt>
    <dgm:pt modelId="{CDD18204-A186-466E-A333-CF8B0F40EC6B}">
      <dgm:prSet phldrT="[Text]" custT="1"/>
      <dgm:spPr/>
      <dgm:t>
        <a:bodyPr/>
        <a:lstStyle/>
        <a:p>
          <a:r>
            <a:rPr lang="en-US" sz="1300" u="sng" dirty="0"/>
            <a:t>HP and FT faculty </a:t>
          </a:r>
          <a:r>
            <a:rPr lang="en-US" sz="1300" u="none" dirty="0"/>
            <a:t>candidates notify the Committee of their candidacy.</a:t>
          </a:r>
          <a:r>
            <a:rPr lang="en-US" sz="1300" dirty="0"/>
            <a:t>   </a:t>
          </a:r>
        </a:p>
      </dgm:t>
    </dgm:pt>
    <dgm:pt modelId="{9F6057D7-3EF4-4462-88F8-68E7C36F6D16}" type="parTrans" cxnId="{73857993-5D7B-4705-B8FC-9D83DEE590D9}">
      <dgm:prSet/>
      <dgm:spPr/>
      <dgm:t>
        <a:bodyPr/>
        <a:lstStyle/>
        <a:p>
          <a:endParaRPr lang="en-US"/>
        </a:p>
      </dgm:t>
    </dgm:pt>
    <dgm:pt modelId="{8688C997-2E71-42D4-BE56-EE3CC649FE31}" type="sibTrans" cxnId="{73857993-5D7B-4705-B8FC-9D83DEE590D9}">
      <dgm:prSet/>
      <dgm:spPr/>
      <dgm:t>
        <a:bodyPr/>
        <a:lstStyle/>
        <a:p>
          <a:endParaRPr lang="en-US"/>
        </a:p>
      </dgm:t>
    </dgm:pt>
    <dgm:pt modelId="{69149E5E-0B43-4FBA-AEAF-145EA122194D}">
      <dgm:prSet phldrT="[Text]"/>
      <dgm:spPr/>
      <dgm:t>
        <a:bodyPr/>
        <a:lstStyle/>
        <a:p>
          <a:r>
            <a:rPr lang="en-US" dirty="0"/>
            <a:t>June 30, 2023</a:t>
          </a:r>
        </a:p>
      </dgm:t>
    </dgm:pt>
    <dgm:pt modelId="{95C17621-DC95-4492-91C3-3888C66666E7}" type="parTrans" cxnId="{85245431-2B40-4F32-AA89-8312DA11DB03}">
      <dgm:prSet/>
      <dgm:spPr/>
      <dgm:t>
        <a:bodyPr/>
        <a:lstStyle/>
        <a:p>
          <a:endParaRPr lang="en-US"/>
        </a:p>
      </dgm:t>
    </dgm:pt>
    <dgm:pt modelId="{DADE1E5A-7E96-4FD0-95D9-B0BB537DBDD7}" type="sibTrans" cxnId="{85245431-2B40-4F32-AA89-8312DA11DB03}">
      <dgm:prSet/>
      <dgm:spPr/>
      <dgm:t>
        <a:bodyPr/>
        <a:lstStyle/>
        <a:p>
          <a:endParaRPr lang="en-US"/>
        </a:p>
      </dgm:t>
    </dgm:pt>
    <dgm:pt modelId="{54F354B2-2310-4983-84C1-635F48A54296}">
      <dgm:prSet phldrT="[Text]" custT="1"/>
      <dgm:spPr/>
      <dgm:t>
        <a:bodyPr/>
        <a:lstStyle/>
        <a:p>
          <a:pPr>
            <a:buFont typeface="Arial" panose="020B0604020202020204" pitchFamily="34" charset="0"/>
            <a:buChar char="•"/>
          </a:pPr>
          <a:r>
            <a:rPr lang="en-US" sz="1300" dirty="0"/>
            <a:t>Promotion candidates submit a list of referees (min 6).                            (Reappointments do not require letters of reference)</a:t>
          </a:r>
        </a:p>
      </dgm:t>
    </dgm:pt>
    <dgm:pt modelId="{F4E4F273-5054-40C0-9516-AF2F9F1C1F19}" type="parTrans" cxnId="{BD3505CA-7F9C-4D04-955D-87F688FA77F0}">
      <dgm:prSet/>
      <dgm:spPr/>
      <dgm:t>
        <a:bodyPr/>
        <a:lstStyle/>
        <a:p>
          <a:endParaRPr lang="en-US"/>
        </a:p>
      </dgm:t>
    </dgm:pt>
    <dgm:pt modelId="{A861EB92-883C-4E1E-87A7-10FBAD983F91}" type="sibTrans" cxnId="{BD3505CA-7F9C-4D04-955D-87F688FA77F0}">
      <dgm:prSet/>
      <dgm:spPr/>
      <dgm:t>
        <a:bodyPr/>
        <a:lstStyle/>
        <a:p>
          <a:endParaRPr lang="en-US"/>
        </a:p>
      </dgm:t>
    </dgm:pt>
    <dgm:pt modelId="{7209056B-DF96-490B-8E76-96611C721738}">
      <dgm:prSet phldrT="[Text]"/>
      <dgm:spPr/>
      <dgm:t>
        <a:bodyPr/>
        <a:lstStyle/>
        <a:p>
          <a:r>
            <a:rPr lang="en-US" dirty="0"/>
            <a:t>August 1, 2023</a:t>
          </a:r>
        </a:p>
      </dgm:t>
    </dgm:pt>
    <dgm:pt modelId="{D2193F42-2950-4232-A84C-1395C29B2224}" type="parTrans" cxnId="{65551A0D-CC8F-4CDB-91EE-F95080FF1755}">
      <dgm:prSet/>
      <dgm:spPr/>
      <dgm:t>
        <a:bodyPr/>
        <a:lstStyle/>
        <a:p>
          <a:endParaRPr lang="en-US"/>
        </a:p>
      </dgm:t>
    </dgm:pt>
    <dgm:pt modelId="{78BD964B-D38E-4C67-8450-488A89FB26A1}" type="sibTrans" cxnId="{65551A0D-CC8F-4CDB-91EE-F95080FF1755}">
      <dgm:prSet/>
      <dgm:spPr/>
      <dgm:t>
        <a:bodyPr/>
        <a:lstStyle/>
        <a:p>
          <a:endParaRPr lang="en-US"/>
        </a:p>
      </dgm:t>
    </dgm:pt>
    <dgm:pt modelId="{DCB1BC9D-24AB-4835-B9FE-7E02AA0C563E}">
      <dgm:prSet phldrT="[Text]" custT="1"/>
      <dgm:spPr/>
      <dgm:t>
        <a:bodyPr/>
        <a:lstStyle/>
        <a:p>
          <a:r>
            <a:rPr lang="en-US" sz="1300" dirty="0"/>
            <a:t>Promotion candidates submit materials for referees.</a:t>
          </a:r>
        </a:p>
      </dgm:t>
    </dgm:pt>
    <dgm:pt modelId="{BDCDD18A-C087-4571-852B-63BCDD3F28B3}" type="parTrans" cxnId="{ABDE4056-0A3F-4C6A-A7CB-BB000CA51272}">
      <dgm:prSet/>
      <dgm:spPr/>
      <dgm:t>
        <a:bodyPr/>
        <a:lstStyle/>
        <a:p>
          <a:endParaRPr lang="en-US"/>
        </a:p>
      </dgm:t>
    </dgm:pt>
    <dgm:pt modelId="{18EE83B2-7658-48BD-B7FB-7678B9609EA3}" type="sibTrans" cxnId="{ABDE4056-0A3F-4C6A-A7CB-BB000CA51272}">
      <dgm:prSet/>
      <dgm:spPr/>
      <dgm:t>
        <a:bodyPr/>
        <a:lstStyle/>
        <a:p>
          <a:endParaRPr lang="en-US"/>
        </a:p>
      </dgm:t>
    </dgm:pt>
    <dgm:pt modelId="{38B30C91-9231-41CD-BE4A-0F45590014ED}">
      <dgm:prSet phldrT="[Text]"/>
      <dgm:spPr/>
      <dgm:t>
        <a:bodyPr/>
        <a:lstStyle/>
        <a:p>
          <a:r>
            <a:rPr lang="en-US" dirty="0"/>
            <a:t>October 1, 2023</a:t>
          </a:r>
        </a:p>
      </dgm:t>
    </dgm:pt>
    <dgm:pt modelId="{5F28E101-F62E-4BB2-8E5E-0D4444DF9330}" type="parTrans" cxnId="{60BDA60B-ED06-45B8-BEFF-D0A47AB6467C}">
      <dgm:prSet/>
      <dgm:spPr/>
      <dgm:t>
        <a:bodyPr/>
        <a:lstStyle/>
        <a:p>
          <a:endParaRPr lang="en-US"/>
        </a:p>
      </dgm:t>
    </dgm:pt>
    <dgm:pt modelId="{D1493244-93A9-4CE5-AEE6-253B2711461A}" type="sibTrans" cxnId="{60BDA60B-ED06-45B8-BEFF-D0A47AB6467C}">
      <dgm:prSet/>
      <dgm:spPr/>
      <dgm:t>
        <a:bodyPr/>
        <a:lstStyle/>
        <a:p>
          <a:endParaRPr lang="en-US"/>
        </a:p>
      </dgm:t>
    </dgm:pt>
    <dgm:pt modelId="{F27ACA43-E82F-4E6C-8A83-154F83D93845}">
      <dgm:prSet custT="1"/>
      <dgm:spPr/>
      <dgm:t>
        <a:bodyPr/>
        <a:lstStyle/>
        <a:p>
          <a:r>
            <a:rPr lang="en-US" sz="1300" u="sng" dirty="0"/>
            <a:t>Tenure system (TS) faculty:</a:t>
          </a:r>
          <a:r>
            <a:rPr lang="en-US" sz="1300" dirty="0"/>
            <a:t> will be notified by the department.</a:t>
          </a:r>
        </a:p>
      </dgm:t>
    </dgm:pt>
    <dgm:pt modelId="{5307609D-2B2A-495F-8D5B-07047D22A0F9}" type="parTrans" cxnId="{C47EF248-D93A-4012-9E5C-6254DA1C537A}">
      <dgm:prSet/>
      <dgm:spPr/>
      <dgm:t>
        <a:bodyPr/>
        <a:lstStyle/>
        <a:p>
          <a:endParaRPr lang="en-US"/>
        </a:p>
      </dgm:t>
    </dgm:pt>
    <dgm:pt modelId="{4024BBDC-E865-4C8F-9FE2-48D0BF0ED20F}" type="sibTrans" cxnId="{C47EF248-D93A-4012-9E5C-6254DA1C537A}">
      <dgm:prSet/>
      <dgm:spPr/>
      <dgm:t>
        <a:bodyPr/>
        <a:lstStyle/>
        <a:p>
          <a:endParaRPr lang="en-US"/>
        </a:p>
      </dgm:t>
    </dgm:pt>
    <dgm:pt modelId="{4E4D56B8-4E73-4BB1-97C2-E7B77D70A87B}">
      <dgm:prSet phldrT="[Text]"/>
      <dgm:spPr/>
      <dgm:t>
        <a:bodyPr/>
        <a:lstStyle/>
        <a:p>
          <a:r>
            <a:rPr lang="en-US" dirty="0"/>
            <a:t>Complete dossiers due to the department.</a:t>
          </a:r>
        </a:p>
      </dgm:t>
    </dgm:pt>
    <dgm:pt modelId="{0D49CF59-5007-467A-B6B4-1CF5B34A0E59}" type="parTrans" cxnId="{2D9DCE49-5BFD-46B3-8403-A5FBB2B53B49}">
      <dgm:prSet/>
      <dgm:spPr/>
      <dgm:t>
        <a:bodyPr/>
        <a:lstStyle/>
        <a:p>
          <a:endParaRPr lang="en-US"/>
        </a:p>
      </dgm:t>
    </dgm:pt>
    <dgm:pt modelId="{4B5DA409-95E3-4327-8DB6-6EA8EBB4EFDE}" type="sibTrans" cxnId="{2D9DCE49-5BFD-46B3-8403-A5FBB2B53B49}">
      <dgm:prSet/>
      <dgm:spPr/>
      <dgm:t>
        <a:bodyPr/>
        <a:lstStyle/>
        <a:p>
          <a:endParaRPr lang="en-US"/>
        </a:p>
      </dgm:t>
    </dgm:pt>
    <dgm:pt modelId="{044F1443-9148-40E1-8532-89EA84E8EC85}">
      <dgm:prSet phldrT="[Text]" custT="1"/>
      <dgm:spPr/>
      <dgm:t>
        <a:bodyPr/>
        <a:lstStyle/>
        <a:p>
          <a:r>
            <a:rPr lang="en-US" sz="1300" dirty="0"/>
            <a:t>CV, Reflective Essay, Scholarly sample(s), Effort.  </a:t>
          </a:r>
        </a:p>
      </dgm:t>
    </dgm:pt>
    <dgm:pt modelId="{AD08F4DD-9FE2-4BD7-8333-AE50954FADBD}" type="parTrans" cxnId="{2C9C3878-9CBA-4820-874B-A1DBF371D013}">
      <dgm:prSet/>
      <dgm:spPr/>
      <dgm:t>
        <a:bodyPr/>
        <a:lstStyle/>
        <a:p>
          <a:endParaRPr lang="en-US"/>
        </a:p>
      </dgm:t>
    </dgm:pt>
    <dgm:pt modelId="{094E091F-0935-417B-9D77-301E056B427B}" type="sibTrans" cxnId="{2C9C3878-9CBA-4820-874B-A1DBF371D013}">
      <dgm:prSet/>
      <dgm:spPr/>
      <dgm:t>
        <a:bodyPr/>
        <a:lstStyle/>
        <a:p>
          <a:endParaRPr lang="en-US"/>
        </a:p>
      </dgm:t>
    </dgm:pt>
    <dgm:pt modelId="{C56330AC-DAA8-4266-84E2-76C7FB5BED78}" type="pres">
      <dgm:prSet presAssocID="{A103DEA4-0986-4F6B-9D1A-170B7E2CCC68}" presName="linearFlow" presStyleCnt="0">
        <dgm:presLayoutVars>
          <dgm:dir/>
          <dgm:animLvl val="lvl"/>
          <dgm:resizeHandles val="exact"/>
        </dgm:presLayoutVars>
      </dgm:prSet>
      <dgm:spPr/>
    </dgm:pt>
    <dgm:pt modelId="{914144D2-3D97-4931-8EB9-9B30995D0DF2}" type="pres">
      <dgm:prSet presAssocID="{E45B4AE2-0D4D-458E-B3A4-09DA4E96CD1D}" presName="composite" presStyleCnt="0"/>
      <dgm:spPr/>
    </dgm:pt>
    <dgm:pt modelId="{18ED34AC-B5EC-49B2-8A7B-645C6EC48847}" type="pres">
      <dgm:prSet presAssocID="{E45B4AE2-0D4D-458E-B3A4-09DA4E96CD1D}" presName="parTx" presStyleLbl="node1" presStyleIdx="0" presStyleCnt="4">
        <dgm:presLayoutVars>
          <dgm:chMax val="0"/>
          <dgm:chPref val="0"/>
          <dgm:bulletEnabled val="1"/>
        </dgm:presLayoutVars>
      </dgm:prSet>
      <dgm:spPr/>
    </dgm:pt>
    <dgm:pt modelId="{E9F33CB5-9B16-4A93-BEE8-7C94AB0DC474}" type="pres">
      <dgm:prSet presAssocID="{E45B4AE2-0D4D-458E-B3A4-09DA4E96CD1D}" presName="parSh" presStyleLbl="node1" presStyleIdx="0" presStyleCnt="4"/>
      <dgm:spPr/>
    </dgm:pt>
    <dgm:pt modelId="{176A11D8-7E22-4367-881B-A1D237878F5A}" type="pres">
      <dgm:prSet presAssocID="{E45B4AE2-0D4D-458E-B3A4-09DA4E96CD1D}" presName="desTx" presStyleLbl="fgAcc1" presStyleIdx="0" presStyleCnt="4" custScaleX="144190" custScaleY="80960">
        <dgm:presLayoutVars>
          <dgm:bulletEnabled val="1"/>
        </dgm:presLayoutVars>
      </dgm:prSet>
      <dgm:spPr/>
    </dgm:pt>
    <dgm:pt modelId="{4A785D21-650B-43FE-96AE-64560E93DC39}" type="pres">
      <dgm:prSet presAssocID="{7CC7C052-83DC-488E-B2B3-0C355643BF6E}" presName="sibTrans" presStyleLbl="sibTrans2D1" presStyleIdx="0" presStyleCnt="3"/>
      <dgm:spPr/>
    </dgm:pt>
    <dgm:pt modelId="{55321C6E-52AB-4F3F-8FE8-2C975EA722F3}" type="pres">
      <dgm:prSet presAssocID="{7CC7C052-83DC-488E-B2B3-0C355643BF6E}" presName="connTx" presStyleLbl="sibTrans2D1" presStyleIdx="0" presStyleCnt="3"/>
      <dgm:spPr/>
    </dgm:pt>
    <dgm:pt modelId="{74C87EBF-05F8-4AC4-9FFA-B77BDA74511B}" type="pres">
      <dgm:prSet presAssocID="{69149E5E-0B43-4FBA-AEAF-145EA122194D}" presName="composite" presStyleCnt="0"/>
      <dgm:spPr/>
    </dgm:pt>
    <dgm:pt modelId="{F39A776C-53D7-43F9-ABCD-B37080544740}" type="pres">
      <dgm:prSet presAssocID="{69149E5E-0B43-4FBA-AEAF-145EA122194D}" presName="parTx" presStyleLbl="node1" presStyleIdx="0" presStyleCnt="4">
        <dgm:presLayoutVars>
          <dgm:chMax val="0"/>
          <dgm:chPref val="0"/>
          <dgm:bulletEnabled val="1"/>
        </dgm:presLayoutVars>
      </dgm:prSet>
      <dgm:spPr/>
    </dgm:pt>
    <dgm:pt modelId="{2E49FC0E-C3E9-4DBA-BF9C-71BD3EE8A116}" type="pres">
      <dgm:prSet presAssocID="{69149E5E-0B43-4FBA-AEAF-145EA122194D}" presName="parSh" presStyleLbl="node1" presStyleIdx="1" presStyleCnt="4"/>
      <dgm:spPr/>
    </dgm:pt>
    <dgm:pt modelId="{030F087A-ADB0-45B9-99DA-6B1AFC938EAD}" type="pres">
      <dgm:prSet presAssocID="{69149E5E-0B43-4FBA-AEAF-145EA122194D}" presName="desTx" presStyleLbl="fgAcc1" presStyleIdx="1" presStyleCnt="4" custScaleX="135126" custScaleY="80501">
        <dgm:presLayoutVars>
          <dgm:bulletEnabled val="1"/>
        </dgm:presLayoutVars>
      </dgm:prSet>
      <dgm:spPr/>
    </dgm:pt>
    <dgm:pt modelId="{1156494B-458F-4E01-9115-C672F1CEFFE2}" type="pres">
      <dgm:prSet presAssocID="{DADE1E5A-7E96-4FD0-95D9-B0BB537DBDD7}" presName="sibTrans" presStyleLbl="sibTrans2D1" presStyleIdx="1" presStyleCnt="3"/>
      <dgm:spPr/>
    </dgm:pt>
    <dgm:pt modelId="{019F491C-D516-4A2E-AFFB-430CDBA9A7AC}" type="pres">
      <dgm:prSet presAssocID="{DADE1E5A-7E96-4FD0-95D9-B0BB537DBDD7}" presName="connTx" presStyleLbl="sibTrans2D1" presStyleIdx="1" presStyleCnt="3"/>
      <dgm:spPr/>
    </dgm:pt>
    <dgm:pt modelId="{B04E31B7-DAC0-452D-ACEA-50EABB140590}" type="pres">
      <dgm:prSet presAssocID="{7209056B-DF96-490B-8E76-96611C721738}" presName="composite" presStyleCnt="0"/>
      <dgm:spPr/>
    </dgm:pt>
    <dgm:pt modelId="{A8F97204-8728-4F4E-A790-5F32BCA16417}" type="pres">
      <dgm:prSet presAssocID="{7209056B-DF96-490B-8E76-96611C721738}" presName="parTx" presStyleLbl="node1" presStyleIdx="1" presStyleCnt="4">
        <dgm:presLayoutVars>
          <dgm:chMax val="0"/>
          <dgm:chPref val="0"/>
          <dgm:bulletEnabled val="1"/>
        </dgm:presLayoutVars>
      </dgm:prSet>
      <dgm:spPr/>
    </dgm:pt>
    <dgm:pt modelId="{5DD854D6-2E3D-4416-9B51-0B626D5B3F16}" type="pres">
      <dgm:prSet presAssocID="{7209056B-DF96-490B-8E76-96611C721738}" presName="parSh" presStyleLbl="node1" presStyleIdx="2" presStyleCnt="4"/>
      <dgm:spPr/>
    </dgm:pt>
    <dgm:pt modelId="{6130FC2B-16F6-46CC-B881-5EC7BE919F32}" type="pres">
      <dgm:prSet presAssocID="{7209056B-DF96-490B-8E76-96611C721738}" presName="desTx" presStyleLbl="fgAcc1" presStyleIdx="2" presStyleCnt="4" custScaleY="79457">
        <dgm:presLayoutVars>
          <dgm:bulletEnabled val="1"/>
        </dgm:presLayoutVars>
      </dgm:prSet>
      <dgm:spPr/>
    </dgm:pt>
    <dgm:pt modelId="{7ABB05DC-D751-42A6-A751-750E257DE599}" type="pres">
      <dgm:prSet presAssocID="{78BD964B-D38E-4C67-8450-488A89FB26A1}" presName="sibTrans" presStyleLbl="sibTrans2D1" presStyleIdx="2" presStyleCnt="3"/>
      <dgm:spPr/>
    </dgm:pt>
    <dgm:pt modelId="{6BF0B2F9-F28A-4871-BDA9-0300493A289B}" type="pres">
      <dgm:prSet presAssocID="{78BD964B-D38E-4C67-8450-488A89FB26A1}" presName="connTx" presStyleLbl="sibTrans2D1" presStyleIdx="2" presStyleCnt="3"/>
      <dgm:spPr/>
    </dgm:pt>
    <dgm:pt modelId="{03708885-06FD-485C-97D7-3905754F8E1E}" type="pres">
      <dgm:prSet presAssocID="{38B30C91-9231-41CD-BE4A-0F45590014ED}" presName="composite" presStyleCnt="0"/>
      <dgm:spPr/>
    </dgm:pt>
    <dgm:pt modelId="{C6C1750B-315E-40A0-8C72-6559CE6EA2DB}" type="pres">
      <dgm:prSet presAssocID="{38B30C91-9231-41CD-BE4A-0F45590014ED}" presName="parTx" presStyleLbl="node1" presStyleIdx="2" presStyleCnt="4">
        <dgm:presLayoutVars>
          <dgm:chMax val="0"/>
          <dgm:chPref val="0"/>
          <dgm:bulletEnabled val="1"/>
        </dgm:presLayoutVars>
      </dgm:prSet>
      <dgm:spPr/>
    </dgm:pt>
    <dgm:pt modelId="{D20392A4-41F5-4F8D-A880-0CF539B4F957}" type="pres">
      <dgm:prSet presAssocID="{38B30C91-9231-41CD-BE4A-0F45590014ED}" presName="parSh" presStyleLbl="node1" presStyleIdx="3" presStyleCnt="4"/>
      <dgm:spPr/>
    </dgm:pt>
    <dgm:pt modelId="{1BDFC0D0-534C-47FC-8972-F19315EC4033}" type="pres">
      <dgm:prSet presAssocID="{38B30C91-9231-41CD-BE4A-0F45590014ED}" presName="desTx" presStyleLbl="fgAcc1" presStyleIdx="3" presStyleCnt="4" custScaleY="78095">
        <dgm:presLayoutVars>
          <dgm:bulletEnabled val="1"/>
        </dgm:presLayoutVars>
      </dgm:prSet>
      <dgm:spPr/>
    </dgm:pt>
  </dgm:ptLst>
  <dgm:cxnLst>
    <dgm:cxn modelId="{A393000B-CCEC-4DE5-8A88-9B55FC6A3DF6}" srcId="{A103DEA4-0986-4F6B-9D1A-170B7E2CCC68}" destId="{E45B4AE2-0D4D-458E-B3A4-09DA4E96CD1D}" srcOrd="0" destOrd="0" parTransId="{97437748-26C4-4CD5-AEA8-42E9505B82DB}" sibTransId="{7CC7C052-83DC-488E-B2B3-0C355643BF6E}"/>
    <dgm:cxn modelId="{60BDA60B-ED06-45B8-BEFF-D0A47AB6467C}" srcId="{A103DEA4-0986-4F6B-9D1A-170B7E2CCC68}" destId="{38B30C91-9231-41CD-BE4A-0F45590014ED}" srcOrd="3" destOrd="0" parTransId="{5F28E101-F62E-4BB2-8E5E-0D4444DF9330}" sibTransId="{D1493244-93A9-4CE5-AEE6-253B2711461A}"/>
    <dgm:cxn modelId="{65551A0D-CC8F-4CDB-91EE-F95080FF1755}" srcId="{A103DEA4-0986-4F6B-9D1A-170B7E2CCC68}" destId="{7209056B-DF96-490B-8E76-96611C721738}" srcOrd="2" destOrd="0" parTransId="{D2193F42-2950-4232-A84C-1395C29B2224}" sibTransId="{78BD964B-D38E-4C67-8450-488A89FB26A1}"/>
    <dgm:cxn modelId="{CCAD3D2A-A91E-4A84-8019-E953A7A04E0A}" type="presOf" srcId="{78BD964B-D38E-4C67-8450-488A89FB26A1}" destId="{7ABB05DC-D751-42A6-A751-750E257DE599}" srcOrd="0" destOrd="0" presId="urn:microsoft.com/office/officeart/2005/8/layout/process3"/>
    <dgm:cxn modelId="{85245431-2B40-4F32-AA89-8312DA11DB03}" srcId="{A103DEA4-0986-4F6B-9D1A-170B7E2CCC68}" destId="{69149E5E-0B43-4FBA-AEAF-145EA122194D}" srcOrd="1" destOrd="0" parTransId="{95C17621-DC95-4492-91C3-3888C66666E7}" sibTransId="{DADE1E5A-7E96-4FD0-95D9-B0BB537DBDD7}"/>
    <dgm:cxn modelId="{3421783C-5FD6-496F-827C-94B5AD76471B}" type="presOf" srcId="{F27ACA43-E82F-4E6C-8A83-154F83D93845}" destId="{176A11D8-7E22-4367-881B-A1D237878F5A}" srcOrd="0" destOrd="1" presId="urn:microsoft.com/office/officeart/2005/8/layout/process3"/>
    <dgm:cxn modelId="{C47EF248-D93A-4012-9E5C-6254DA1C537A}" srcId="{E45B4AE2-0D4D-458E-B3A4-09DA4E96CD1D}" destId="{F27ACA43-E82F-4E6C-8A83-154F83D93845}" srcOrd="1" destOrd="0" parTransId="{5307609D-2B2A-495F-8D5B-07047D22A0F9}" sibTransId="{4024BBDC-E865-4C8F-9FE2-48D0BF0ED20F}"/>
    <dgm:cxn modelId="{2D9DCE49-5BFD-46B3-8403-A5FBB2B53B49}" srcId="{38B30C91-9231-41CD-BE4A-0F45590014ED}" destId="{4E4D56B8-4E73-4BB1-97C2-E7B77D70A87B}" srcOrd="0" destOrd="0" parTransId="{0D49CF59-5007-467A-B6B4-1CF5B34A0E59}" sibTransId="{4B5DA409-95E3-4327-8DB6-6EA8EBB4EFDE}"/>
    <dgm:cxn modelId="{ABDE4056-0A3F-4C6A-A7CB-BB000CA51272}" srcId="{7209056B-DF96-490B-8E76-96611C721738}" destId="{DCB1BC9D-24AB-4835-B9FE-7E02AA0C563E}" srcOrd="0" destOrd="0" parTransId="{BDCDD18A-C087-4571-852B-63BCDD3F28B3}" sibTransId="{18EE83B2-7658-48BD-B7FB-7678B9609EA3}"/>
    <dgm:cxn modelId="{49B28B77-EB43-467A-9E6C-C57479ECA727}" type="presOf" srcId="{78BD964B-D38E-4C67-8450-488A89FB26A1}" destId="{6BF0B2F9-F28A-4871-BDA9-0300493A289B}" srcOrd="1" destOrd="0" presId="urn:microsoft.com/office/officeart/2005/8/layout/process3"/>
    <dgm:cxn modelId="{2C9C3878-9CBA-4820-874B-A1DBF371D013}" srcId="{7209056B-DF96-490B-8E76-96611C721738}" destId="{044F1443-9148-40E1-8532-89EA84E8EC85}" srcOrd="1" destOrd="0" parTransId="{AD08F4DD-9FE2-4BD7-8333-AE50954FADBD}" sibTransId="{094E091F-0935-417B-9D77-301E056B427B}"/>
    <dgm:cxn modelId="{0600CF83-4B40-4641-B8B1-8A018D041965}" type="presOf" srcId="{38B30C91-9231-41CD-BE4A-0F45590014ED}" destId="{C6C1750B-315E-40A0-8C72-6559CE6EA2DB}" srcOrd="0" destOrd="0" presId="urn:microsoft.com/office/officeart/2005/8/layout/process3"/>
    <dgm:cxn modelId="{73857993-5D7B-4705-B8FC-9D83DEE590D9}" srcId="{E45B4AE2-0D4D-458E-B3A4-09DA4E96CD1D}" destId="{CDD18204-A186-466E-A333-CF8B0F40EC6B}" srcOrd="0" destOrd="0" parTransId="{9F6057D7-3EF4-4462-88F8-68E7C36F6D16}" sibTransId="{8688C997-2E71-42D4-BE56-EE3CC649FE31}"/>
    <dgm:cxn modelId="{76D01B9C-31AF-4F4B-A1AB-37D307D7ADFB}" type="presOf" srcId="{7209056B-DF96-490B-8E76-96611C721738}" destId="{A8F97204-8728-4F4E-A790-5F32BCA16417}" srcOrd="0" destOrd="0" presId="urn:microsoft.com/office/officeart/2005/8/layout/process3"/>
    <dgm:cxn modelId="{ABC464AA-529F-400F-9A99-E36BF4C8492C}" type="presOf" srcId="{CDD18204-A186-466E-A333-CF8B0F40EC6B}" destId="{176A11D8-7E22-4367-881B-A1D237878F5A}" srcOrd="0" destOrd="0" presId="urn:microsoft.com/office/officeart/2005/8/layout/process3"/>
    <dgm:cxn modelId="{F931BFAC-D2EC-4B37-95E5-2ED53A92FA2E}" type="presOf" srcId="{044F1443-9148-40E1-8532-89EA84E8EC85}" destId="{6130FC2B-16F6-46CC-B881-5EC7BE919F32}" srcOrd="0" destOrd="1" presId="urn:microsoft.com/office/officeart/2005/8/layout/process3"/>
    <dgm:cxn modelId="{D51478AF-29A0-42AD-B5E8-7081F3AB6E30}" type="presOf" srcId="{69149E5E-0B43-4FBA-AEAF-145EA122194D}" destId="{F39A776C-53D7-43F9-ABCD-B37080544740}" srcOrd="0" destOrd="0" presId="urn:microsoft.com/office/officeart/2005/8/layout/process3"/>
    <dgm:cxn modelId="{8627C0AF-F279-42A0-AC9B-5BFD568A492B}" type="presOf" srcId="{E45B4AE2-0D4D-458E-B3A4-09DA4E96CD1D}" destId="{18ED34AC-B5EC-49B2-8A7B-645C6EC48847}" srcOrd="0" destOrd="0" presId="urn:microsoft.com/office/officeart/2005/8/layout/process3"/>
    <dgm:cxn modelId="{13A6DAAF-678A-4F79-B91F-41837FE874B7}" type="presOf" srcId="{7209056B-DF96-490B-8E76-96611C721738}" destId="{5DD854D6-2E3D-4416-9B51-0B626D5B3F16}" srcOrd="1" destOrd="0" presId="urn:microsoft.com/office/officeart/2005/8/layout/process3"/>
    <dgm:cxn modelId="{EEE349B7-4D2D-4367-97DE-19C6A53D1449}" type="presOf" srcId="{E45B4AE2-0D4D-458E-B3A4-09DA4E96CD1D}" destId="{E9F33CB5-9B16-4A93-BEE8-7C94AB0DC474}" srcOrd="1" destOrd="0" presId="urn:microsoft.com/office/officeart/2005/8/layout/process3"/>
    <dgm:cxn modelId="{9EF9FCC5-7B5E-4DF5-BB68-B39AA8E6C0E1}" type="presOf" srcId="{38B30C91-9231-41CD-BE4A-0F45590014ED}" destId="{D20392A4-41F5-4F8D-A880-0CF539B4F957}" srcOrd="1" destOrd="0" presId="urn:microsoft.com/office/officeart/2005/8/layout/process3"/>
    <dgm:cxn modelId="{BD3505CA-7F9C-4D04-955D-87F688FA77F0}" srcId="{69149E5E-0B43-4FBA-AEAF-145EA122194D}" destId="{54F354B2-2310-4983-84C1-635F48A54296}" srcOrd="0" destOrd="0" parTransId="{F4E4F273-5054-40C0-9516-AF2F9F1C1F19}" sibTransId="{A861EB92-883C-4E1E-87A7-10FBAD983F91}"/>
    <dgm:cxn modelId="{F62ADFD0-E1E5-4323-A053-3582D6ADCF21}" type="presOf" srcId="{69149E5E-0B43-4FBA-AEAF-145EA122194D}" destId="{2E49FC0E-C3E9-4DBA-BF9C-71BD3EE8A116}" srcOrd="1" destOrd="0" presId="urn:microsoft.com/office/officeart/2005/8/layout/process3"/>
    <dgm:cxn modelId="{F6E44CD2-FB37-45A5-B711-4BAD73E35F13}" type="presOf" srcId="{54F354B2-2310-4983-84C1-635F48A54296}" destId="{030F087A-ADB0-45B9-99DA-6B1AFC938EAD}" srcOrd="0" destOrd="0" presId="urn:microsoft.com/office/officeart/2005/8/layout/process3"/>
    <dgm:cxn modelId="{65C17AD2-8AD1-4319-A8F4-66E4285686DC}" type="presOf" srcId="{4E4D56B8-4E73-4BB1-97C2-E7B77D70A87B}" destId="{1BDFC0D0-534C-47FC-8972-F19315EC4033}" srcOrd="0" destOrd="0" presId="urn:microsoft.com/office/officeart/2005/8/layout/process3"/>
    <dgm:cxn modelId="{823965DE-1918-4C6C-93D1-F55F0F7DB68F}" type="presOf" srcId="{A103DEA4-0986-4F6B-9D1A-170B7E2CCC68}" destId="{C56330AC-DAA8-4266-84E2-76C7FB5BED78}" srcOrd="0" destOrd="0" presId="urn:microsoft.com/office/officeart/2005/8/layout/process3"/>
    <dgm:cxn modelId="{D1D413DF-786E-40D3-A982-5A1722654F93}" type="presOf" srcId="{7CC7C052-83DC-488E-B2B3-0C355643BF6E}" destId="{4A785D21-650B-43FE-96AE-64560E93DC39}" srcOrd="0" destOrd="0" presId="urn:microsoft.com/office/officeart/2005/8/layout/process3"/>
    <dgm:cxn modelId="{CCA691F4-2ADF-4291-A6BE-315640569314}" type="presOf" srcId="{DADE1E5A-7E96-4FD0-95D9-B0BB537DBDD7}" destId="{019F491C-D516-4A2E-AFFB-430CDBA9A7AC}" srcOrd="1" destOrd="0" presId="urn:microsoft.com/office/officeart/2005/8/layout/process3"/>
    <dgm:cxn modelId="{6D7024FA-D206-42F7-B20C-C41EBD9A430E}" type="presOf" srcId="{7CC7C052-83DC-488E-B2B3-0C355643BF6E}" destId="{55321C6E-52AB-4F3F-8FE8-2C975EA722F3}" srcOrd="1" destOrd="0" presId="urn:microsoft.com/office/officeart/2005/8/layout/process3"/>
    <dgm:cxn modelId="{63AA3BFC-B0D1-4F14-B9FE-A9455B55F10B}" type="presOf" srcId="{DCB1BC9D-24AB-4835-B9FE-7E02AA0C563E}" destId="{6130FC2B-16F6-46CC-B881-5EC7BE919F32}" srcOrd="0" destOrd="0" presId="urn:microsoft.com/office/officeart/2005/8/layout/process3"/>
    <dgm:cxn modelId="{1EE547FC-3C12-470A-BA5E-37237A57D92A}" type="presOf" srcId="{DADE1E5A-7E96-4FD0-95D9-B0BB537DBDD7}" destId="{1156494B-458F-4E01-9115-C672F1CEFFE2}" srcOrd="0" destOrd="0" presId="urn:microsoft.com/office/officeart/2005/8/layout/process3"/>
    <dgm:cxn modelId="{4173725C-524B-4009-9D7A-4083CD5D3ED5}" type="presParOf" srcId="{C56330AC-DAA8-4266-84E2-76C7FB5BED78}" destId="{914144D2-3D97-4931-8EB9-9B30995D0DF2}" srcOrd="0" destOrd="0" presId="urn:microsoft.com/office/officeart/2005/8/layout/process3"/>
    <dgm:cxn modelId="{E1EBFFA4-C437-4B36-8031-01940FA21F99}" type="presParOf" srcId="{914144D2-3D97-4931-8EB9-9B30995D0DF2}" destId="{18ED34AC-B5EC-49B2-8A7B-645C6EC48847}" srcOrd="0" destOrd="0" presId="urn:microsoft.com/office/officeart/2005/8/layout/process3"/>
    <dgm:cxn modelId="{460264C3-F714-4201-B4CC-77F714D25235}" type="presParOf" srcId="{914144D2-3D97-4931-8EB9-9B30995D0DF2}" destId="{E9F33CB5-9B16-4A93-BEE8-7C94AB0DC474}" srcOrd="1" destOrd="0" presId="urn:microsoft.com/office/officeart/2005/8/layout/process3"/>
    <dgm:cxn modelId="{49781DFA-30FE-49B9-8E2B-CB384A3F2DA0}" type="presParOf" srcId="{914144D2-3D97-4931-8EB9-9B30995D0DF2}" destId="{176A11D8-7E22-4367-881B-A1D237878F5A}" srcOrd="2" destOrd="0" presId="urn:microsoft.com/office/officeart/2005/8/layout/process3"/>
    <dgm:cxn modelId="{60D54908-C831-47B5-9EC2-878D28DF2AEF}" type="presParOf" srcId="{C56330AC-DAA8-4266-84E2-76C7FB5BED78}" destId="{4A785D21-650B-43FE-96AE-64560E93DC39}" srcOrd="1" destOrd="0" presId="urn:microsoft.com/office/officeart/2005/8/layout/process3"/>
    <dgm:cxn modelId="{5C7D2587-90DC-4706-82F8-2E56FFEBE328}" type="presParOf" srcId="{4A785D21-650B-43FE-96AE-64560E93DC39}" destId="{55321C6E-52AB-4F3F-8FE8-2C975EA722F3}" srcOrd="0" destOrd="0" presId="urn:microsoft.com/office/officeart/2005/8/layout/process3"/>
    <dgm:cxn modelId="{6DC63AF8-EFFC-46DD-9F74-BC0B1A99382D}" type="presParOf" srcId="{C56330AC-DAA8-4266-84E2-76C7FB5BED78}" destId="{74C87EBF-05F8-4AC4-9FFA-B77BDA74511B}" srcOrd="2" destOrd="0" presId="urn:microsoft.com/office/officeart/2005/8/layout/process3"/>
    <dgm:cxn modelId="{01B5C760-3F72-42BA-9C0F-ECB4DD467D46}" type="presParOf" srcId="{74C87EBF-05F8-4AC4-9FFA-B77BDA74511B}" destId="{F39A776C-53D7-43F9-ABCD-B37080544740}" srcOrd="0" destOrd="0" presId="urn:microsoft.com/office/officeart/2005/8/layout/process3"/>
    <dgm:cxn modelId="{A8B8D2E7-D2CE-4719-B4BB-3B3D32A80EE0}" type="presParOf" srcId="{74C87EBF-05F8-4AC4-9FFA-B77BDA74511B}" destId="{2E49FC0E-C3E9-4DBA-BF9C-71BD3EE8A116}" srcOrd="1" destOrd="0" presId="urn:microsoft.com/office/officeart/2005/8/layout/process3"/>
    <dgm:cxn modelId="{503B2DFB-5232-47F2-B07C-4C33BEFB023A}" type="presParOf" srcId="{74C87EBF-05F8-4AC4-9FFA-B77BDA74511B}" destId="{030F087A-ADB0-45B9-99DA-6B1AFC938EAD}" srcOrd="2" destOrd="0" presId="urn:microsoft.com/office/officeart/2005/8/layout/process3"/>
    <dgm:cxn modelId="{9A9648DE-4E10-41B2-987B-227877F8A265}" type="presParOf" srcId="{C56330AC-DAA8-4266-84E2-76C7FB5BED78}" destId="{1156494B-458F-4E01-9115-C672F1CEFFE2}" srcOrd="3" destOrd="0" presId="urn:microsoft.com/office/officeart/2005/8/layout/process3"/>
    <dgm:cxn modelId="{CED53B8B-4C1B-47A7-98D4-E9A02E0F19B8}" type="presParOf" srcId="{1156494B-458F-4E01-9115-C672F1CEFFE2}" destId="{019F491C-D516-4A2E-AFFB-430CDBA9A7AC}" srcOrd="0" destOrd="0" presId="urn:microsoft.com/office/officeart/2005/8/layout/process3"/>
    <dgm:cxn modelId="{16378DBC-7BE0-4458-824E-419D7E4FB63C}" type="presParOf" srcId="{C56330AC-DAA8-4266-84E2-76C7FB5BED78}" destId="{B04E31B7-DAC0-452D-ACEA-50EABB140590}" srcOrd="4" destOrd="0" presId="urn:microsoft.com/office/officeart/2005/8/layout/process3"/>
    <dgm:cxn modelId="{5D3B8EF4-3D32-4DD6-A809-D85EEF441FFB}" type="presParOf" srcId="{B04E31B7-DAC0-452D-ACEA-50EABB140590}" destId="{A8F97204-8728-4F4E-A790-5F32BCA16417}" srcOrd="0" destOrd="0" presId="urn:microsoft.com/office/officeart/2005/8/layout/process3"/>
    <dgm:cxn modelId="{131D50BB-5C09-4F7D-9390-1ABA4C2517DA}" type="presParOf" srcId="{B04E31B7-DAC0-452D-ACEA-50EABB140590}" destId="{5DD854D6-2E3D-4416-9B51-0B626D5B3F16}" srcOrd="1" destOrd="0" presId="urn:microsoft.com/office/officeart/2005/8/layout/process3"/>
    <dgm:cxn modelId="{FFB5A1D0-4210-47D7-A7BE-1333FF1550FF}" type="presParOf" srcId="{B04E31B7-DAC0-452D-ACEA-50EABB140590}" destId="{6130FC2B-16F6-46CC-B881-5EC7BE919F32}" srcOrd="2" destOrd="0" presId="urn:microsoft.com/office/officeart/2005/8/layout/process3"/>
    <dgm:cxn modelId="{EE365946-287E-4455-AF6B-CC65B88455BA}" type="presParOf" srcId="{C56330AC-DAA8-4266-84E2-76C7FB5BED78}" destId="{7ABB05DC-D751-42A6-A751-750E257DE599}" srcOrd="5" destOrd="0" presId="urn:microsoft.com/office/officeart/2005/8/layout/process3"/>
    <dgm:cxn modelId="{34220618-ECA5-4BBB-BF7E-B17ED12377A5}" type="presParOf" srcId="{7ABB05DC-D751-42A6-A751-750E257DE599}" destId="{6BF0B2F9-F28A-4871-BDA9-0300493A289B}" srcOrd="0" destOrd="0" presId="urn:microsoft.com/office/officeart/2005/8/layout/process3"/>
    <dgm:cxn modelId="{DFD0CCAD-81C0-42B3-938A-FB33769456DD}" type="presParOf" srcId="{C56330AC-DAA8-4266-84E2-76C7FB5BED78}" destId="{03708885-06FD-485C-97D7-3905754F8E1E}" srcOrd="6" destOrd="0" presId="urn:microsoft.com/office/officeart/2005/8/layout/process3"/>
    <dgm:cxn modelId="{61B2B873-4A50-4A3A-AF45-2CD336EDE31C}" type="presParOf" srcId="{03708885-06FD-485C-97D7-3905754F8E1E}" destId="{C6C1750B-315E-40A0-8C72-6559CE6EA2DB}" srcOrd="0" destOrd="0" presId="urn:microsoft.com/office/officeart/2005/8/layout/process3"/>
    <dgm:cxn modelId="{C89EFE3D-CF6C-42B6-93D6-0A3DAB147996}" type="presParOf" srcId="{03708885-06FD-485C-97D7-3905754F8E1E}" destId="{D20392A4-41F5-4F8D-A880-0CF539B4F957}" srcOrd="1" destOrd="0" presId="urn:microsoft.com/office/officeart/2005/8/layout/process3"/>
    <dgm:cxn modelId="{9AC7FB60-FE28-492E-850C-E9D23B6D2057}" type="presParOf" srcId="{03708885-06FD-485C-97D7-3905754F8E1E}" destId="{1BDFC0D0-534C-47FC-8972-F19315EC403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4A54DC-AD89-4CDF-8433-A7085217E0BE}" type="doc">
      <dgm:prSet loTypeId="urn:microsoft.com/office/officeart/2005/8/layout/process1" loCatId="process" qsTypeId="urn:microsoft.com/office/officeart/2005/8/quickstyle/simple1" qsCatId="simple" csTypeId="urn:microsoft.com/office/officeart/2005/8/colors/colorful5" csCatId="colorful" phldr="1"/>
      <dgm:spPr/>
    </dgm:pt>
    <dgm:pt modelId="{358D4945-9B3C-449F-9F56-F0514387ACE9}">
      <dgm:prSet phldrT="[Text]"/>
      <dgm:spPr/>
      <dgm:t>
        <a:bodyPr/>
        <a:lstStyle/>
        <a:p>
          <a:r>
            <a:rPr lang="en-US" dirty="0"/>
            <a:t>Oct – Dec, 2023: Department-level reviews</a:t>
          </a:r>
        </a:p>
      </dgm:t>
    </dgm:pt>
    <dgm:pt modelId="{FF1D5D32-C31A-4E3E-8D3B-486DEA885C09}" type="parTrans" cxnId="{5E5B526F-7AD2-4565-B0AC-4B16ED133C15}">
      <dgm:prSet/>
      <dgm:spPr/>
      <dgm:t>
        <a:bodyPr/>
        <a:lstStyle/>
        <a:p>
          <a:endParaRPr lang="en-US"/>
        </a:p>
      </dgm:t>
    </dgm:pt>
    <dgm:pt modelId="{B32E9C41-CD6B-4512-8912-60B608123E46}" type="sibTrans" cxnId="{5E5B526F-7AD2-4565-B0AC-4B16ED133C15}">
      <dgm:prSet/>
      <dgm:spPr/>
      <dgm:t>
        <a:bodyPr/>
        <a:lstStyle/>
        <a:p>
          <a:endParaRPr lang="en-US"/>
        </a:p>
      </dgm:t>
    </dgm:pt>
    <dgm:pt modelId="{A687A708-3B66-4D0F-8A38-A45473F8BB60}">
      <dgm:prSet phldrT="[Text]"/>
      <dgm:spPr/>
      <dgm:t>
        <a:bodyPr/>
        <a:lstStyle/>
        <a:p>
          <a:r>
            <a:rPr lang="en-US" dirty="0"/>
            <a:t>Jan – Feb, 2024: College-level reviews</a:t>
          </a:r>
        </a:p>
      </dgm:t>
    </dgm:pt>
    <dgm:pt modelId="{E03AF561-112C-4E34-9604-3409CE04C923}" type="parTrans" cxnId="{E32A88FB-9D4E-4EC5-A268-78BBF495BFDD}">
      <dgm:prSet/>
      <dgm:spPr/>
      <dgm:t>
        <a:bodyPr/>
        <a:lstStyle/>
        <a:p>
          <a:endParaRPr lang="en-US"/>
        </a:p>
      </dgm:t>
    </dgm:pt>
    <dgm:pt modelId="{427544DE-9F36-4161-840C-6757308FA059}" type="sibTrans" cxnId="{E32A88FB-9D4E-4EC5-A268-78BBF495BFDD}">
      <dgm:prSet/>
      <dgm:spPr/>
      <dgm:t>
        <a:bodyPr/>
        <a:lstStyle/>
        <a:p>
          <a:endParaRPr lang="en-US"/>
        </a:p>
      </dgm:t>
    </dgm:pt>
    <dgm:pt modelId="{B83A87CF-6844-4897-92BE-DCB276B3598D}">
      <dgm:prSet phldrT="[Text]"/>
      <dgm:spPr/>
      <dgm:t>
        <a:bodyPr/>
        <a:lstStyle/>
        <a:p>
          <a:r>
            <a:rPr lang="en-US" dirty="0"/>
            <a:t>Mar – Apr, 2024: Provost/EVP Review</a:t>
          </a:r>
        </a:p>
      </dgm:t>
    </dgm:pt>
    <dgm:pt modelId="{45BD4A71-E15C-41B8-B7E6-D850133F8A8F}" type="parTrans" cxnId="{AE8AE6BB-9887-4BB0-8200-7E6CE6E525DE}">
      <dgm:prSet/>
      <dgm:spPr/>
      <dgm:t>
        <a:bodyPr/>
        <a:lstStyle/>
        <a:p>
          <a:endParaRPr lang="en-US"/>
        </a:p>
      </dgm:t>
    </dgm:pt>
    <dgm:pt modelId="{0A8C8644-76A3-4612-9114-2B76688D7F77}" type="sibTrans" cxnId="{AE8AE6BB-9887-4BB0-8200-7E6CE6E525DE}">
      <dgm:prSet/>
      <dgm:spPr/>
      <dgm:t>
        <a:bodyPr/>
        <a:lstStyle/>
        <a:p>
          <a:endParaRPr lang="en-US"/>
        </a:p>
      </dgm:t>
    </dgm:pt>
    <dgm:pt modelId="{4045CA6F-C2D4-4B56-A895-9961632FDA08}">
      <dgm:prSet phldrT="[Text]"/>
      <dgm:spPr/>
      <dgm:t>
        <a:bodyPr/>
        <a:lstStyle/>
        <a:p>
          <a:r>
            <a:rPr lang="en-US" dirty="0"/>
            <a:t>May, 2024: Notification of provost/EVP decision</a:t>
          </a:r>
        </a:p>
      </dgm:t>
    </dgm:pt>
    <dgm:pt modelId="{E30A0B92-3F74-4D99-95A6-C0609F67FB87}" type="parTrans" cxnId="{68E5BD06-59B3-4367-A9F1-62C665AFB4B1}">
      <dgm:prSet/>
      <dgm:spPr/>
      <dgm:t>
        <a:bodyPr/>
        <a:lstStyle/>
        <a:p>
          <a:endParaRPr lang="en-US"/>
        </a:p>
      </dgm:t>
    </dgm:pt>
    <dgm:pt modelId="{ED9DE9F0-E1A0-4544-AE47-5DF0702A80A2}" type="sibTrans" cxnId="{68E5BD06-59B3-4367-A9F1-62C665AFB4B1}">
      <dgm:prSet/>
      <dgm:spPr/>
      <dgm:t>
        <a:bodyPr/>
        <a:lstStyle/>
        <a:p>
          <a:endParaRPr lang="en-US"/>
        </a:p>
      </dgm:t>
    </dgm:pt>
    <dgm:pt modelId="{1897B111-FFBA-40FB-984E-ECDE816838E4}">
      <dgm:prSet phldrT="[Text]"/>
      <dgm:spPr/>
      <dgm:t>
        <a:bodyPr/>
        <a:lstStyle/>
        <a:p>
          <a:r>
            <a:rPr lang="en-US" dirty="0"/>
            <a:t>June – July 2024: BOT final approval for TS decisions</a:t>
          </a:r>
        </a:p>
      </dgm:t>
    </dgm:pt>
    <dgm:pt modelId="{20E5DA77-E1B7-43F7-8BDF-22FA2045C7CF}" type="parTrans" cxnId="{52831EE9-50F9-4BAC-A65D-EEAFAE4679B1}">
      <dgm:prSet/>
      <dgm:spPr/>
      <dgm:t>
        <a:bodyPr/>
        <a:lstStyle/>
        <a:p>
          <a:endParaRPr lang="en-US"/>
        </a:p>
      </dgm:t>
    </dgm:pt>
    <dgm:pt modelId="{9C94719F-6730-42B4-89F7-FA9A962B85AC}" type="sibTrans" cxnId="{52831EE9-50F9-4BAC-A65D-EEAFAE4679B1}">
      <dgm:prSet/>
      <dgm:spPr/>
      <dgm:t>
        <a:bodyPr/>
        <a:lstStyle/>
        <a:p>
          <a:endParaRPr lang="en-US"/>
        </a:p>
      </dgm:t>
    </dgm:pt>
    <dgm:pt modelId="{86F06CCC-873B-4EF3-AD81-35519AB0848D}" type="pres">
      <dgm:prSet presAssocID="{F54A54DC-AD89-4CDF-8433-A7085217E0BE}" presName="Name0" presStyleCnt="0">
        <dgm:presLayoutVars>
          <dgm:dir/>
          <dgm:resizeHandles val="exact"/>
        </dgm:presLayoutVars>
      </dgm:prSet>
      <dgm:spPr/>
    </dgm:pt>
    <dgm:pt modelId="{58B4325E-917C-43B6-950F-AD31FF618E47}" type="pres">
      <dgm:prSet presAssocID="{358D4945-9B3C-449F-9F56-F0514387ACE9}" presName="node" presStyleLbl="node1" presStyleIdx="0" presStyleCnt="5" custLinFactNeighborX="-836" custLinFactNeighborY="0">
        <dgm:presLayoutVars>
          <dgm:bulletEnabled val="1"/>
        </dgm:presLayoutVars>
      </dgm:prSet>
      <dgm:spPr/>
    </dgm:pt>
    <dgm:pt modelId="{71FF1AC7-4C7C-45E1-8941-DFD291B883AE}" type="pres">
      <dgm:prSet presAssocID="{B32E9C41-CD6B-4512-8912-60B608123E46}" presName="sibTrans" presStyleLbl="sibTrans2D1" presStyleIdx="0" presStyleCnt="4"/>
      <dgm:spPr/>
    </dgm:pt>
    <dgm:pt modelId="{B33D57C4-7836-49ED-BCB7-DB4AF12364D9}" type="pres">
      <dgm:prSet presAssocID="{B32E9C41-CD6B-4512-8912-60B608123E46}" presName="connectorText" presStyleLbl="sibTrans2D1" presStyleIdx="0" presStyleCnt="4"/>
      <dgm:spPr/>
    </dgm:pt>
    <dgm:pt modelId="{42473E9B-11D0-4B0C-81F7-6849054628FE}" type="pres">
      <dgm:prSet presAssocID="{A687A708-3B66-4D0F-8A38-A45473F8BB60}" presName="node" presStyleLbl="node1" presStyleIdx="1" presStyleCnt="5">
        <dgm:presLayoutVars>
          <dgm:bulletEnabled val="1"/>
        </dgm:presLayoutVars>
      </dgm:prSet>
      <dgm:spPr/>
    </dgm:pt>
    <dgm:pt modelId="{8CEDACDB-2EC1-4AAD-B6A7-BFCBC20242D0}" type="pres">
      <dgm:prSet presAssocID="{427544DE-9F36-4161-840C-6757308FA059}" presName="sibTrans" presStyleLbl="sibTrans2D1" presStyleIdx="1" presStyleCnt="4"/>
      <dgm:spPr/>
    </dgm:pt>
    <dgm:pt modelId="{1AA0D66F-EDAC-4A90-BD79-5C6F2C0D4DE8}" type="pres">
      <dgm:prSet presAssocID="{427544DE-9F36-4161-840C-6757308FA059}" presName="connectorText" presStyleLbl="sibTrans2D1" presStyleIdx="1" presStyleCnt="4"/>
      <dgm:spPr/>
    </dgm:pt>
    <dgm:pt modelId="{463A0D9A-60BE-438F-B123-1744307D53C5}" type="pres">
      <dgm:prSet presAssocID="{B83A87CF-6844-4897-92BE-DCB276B3598D}" presName="node" presStyleLbl="node1" presStyleIdx="2" presStyleCnt="5">
        <dgm:presLayoutVars>
          <dgm:bulletEnabled val="1"/>
        </dgm:presLayoutVars>
      </dgm:prSet>
      <dgm:spPr/>
    </dgm:pt>
    <dgm:pt modelId="{27AFDB6B-380D-4FD1-BA79-A22D8378D6F0}" type="pres">
      <dgm:prSet presAssocID="{0A8C8644-76A3-4612-9114-2B76688D7F77}" presName="sibTrans" presStyleLbl="sibTrans2D1" presStyleIdx="2" presStyleCnt="4"/>
      <dgm:spPr/>
    </dgm:pt>
    <dgm:pt modelId="{BDE82E59-6E18-4D48-AFBA-467326D08672}" type="pres">
      <dgm:prSet presAssocID="{0A8C8644-76A3-4612-9114-2B76688D7F77}" presName="connectorText" presStyleLbl="sibTrans2D1" presStyleIdx="2" presStyleCnt="4"/>
      <dgm:spPr/>
    </dgm:pt>
    <dgm:pt modelId="{885FDF08-EB8A-4175-8E1F-3EC455C52A32}" type="pres">
      <dgm:prSet presAssocID="{4045CA6F-C2D4-4B56-A895-9961632FDA08}" presName="node" presStyleLbl="node1" presStyleIdx="3" presStyleCnt="5">
        <dgm:presLayoutVars>
          <dgm:bulletEnabled val="1"/>
        </dgm:presLayoutVars>
      </dgm:prSet>
      <dgm:spPr/>
    </dgm:pt>
    <dgm:pt modelId="{72941D3F-8ABB-48B4-AA54-7C50E88BDFCE}" type="pres">
      <dgm:prSet presAssocID="{ED9DE9F0-E1A0-4544-AE47-5DF0702A80A2}" presName="sibTrans" presStyleLbl="sibTrans2D1" presStyleIdx="3" presStyleCnt="4"/>
      <dgm:spPr/>
    </dgm:pt>
    <dgm:pt modelId="{C0D5BD9A-4C0F-475C-894D-86DC345E7E33}" type="pres">
      <dgm:prSet presAssocID="{ED9DE9F0-E1A0-4544-AE47-5DF0702A80A2}" presName="connectorText" presStyleLbl="sibTrans2D1" presStyleIdx="3" presStyleCnt="4"/>
      <dgm:spPr/>
    </dgm:pt>
    <dgm:pt modelId="{652456C9-36AB-41F8-B7B9-D49B71F8F277}" type="pres">
      <dgm:prSet presAssocID="{1897B111-FFBA-40FB-984E-ECDE816838E4}" presName="node" presStyleLbl="node1" presStyleIdx="4" presStyleCnt="5" custScaleX="100808">
        <dgm:presLayoutVars>
          <dgm:bulletEnabled val="1"/>
        </dgm:presLayoutVars>
      </dgm:prSet>
      <dgm:spPr/>
    </dgm:pt>
  </dgm:ptLst>
  <dgm:cxnLst>
    <dgm:cxn modelId="{68E5BD06-59B3-4367-A9F1-62C665AFB4B1}" srcId="{F54A54DC-AD89-4CDF-8433-A7085217E0BE}" destId="{4045CA6F-C2D4-4B56-A895-9961632FDA08}" srcOrd="3" destOrd="0" parTransId="{E30A0B92-3F74-4D99-95A6-C0609F67FB87}" sibTransId="{ED9DE9F0-E1A0-4544-AE47-5DF0702A80A2}"/>
    <dgm:cxn modelId="{60A4EC08-5461-448C-9867-EF77289D6E7D}" type="presOf" srcId="{F54A54DC-AD89-4CDF-8433-A7085217E0BE}" destId="{86F06CCC-873B-4EF3-AD81-35519AB0848D}" srcOrd="0" destOrd="0" presId="urn:microsoft.com/office/officeart/2005/8/layout/process1"/>
    <dgm:cxn modelId="{E3918F0E-8FC6-4F9B-80BA-D5A3821E92AA}" type="presOf" srcId="{ED9DE9F0-E1A0-4544-AE47-5DF0702A80A2}" destId="{72941D3F-8ABB-48B4-AA54-7C50E88BDFCE}" srcOrd="0" destOrd="0" presId="urn:microsoft.com/office/officeart/2005/8/layout/process1"/>
    <dgm:cxn modelId="{9F41161C-351D-40FC-900B-DE7040D81C27}" type="presOf" srcId="{B32E9C41-CD6B-4512-8912-60B608123E46}" destId="{B33D57C4-7836-49ED-BCB7-DB4AF12364D9}" srcOrd="1" destOrd="0" presId="urn:microsoft.com/office/officeart/2005/8/layout/process1"/>
    <dgm:cxn modelId="{D761AF2B-5BF8-4331-9D49-850C558621E3}" type="presOf" srcId="{358D4945-9B3C-449F-9F56-F0514387ACE9}" destId="{58B4325E-917C-43B6-950F-AD31FF618E47}" srcOrd="0" destOrd="0" presId="urn:microsoft.com/office/officeart/2005/8/layout/process1"/>
    <dgm:cxn modelId="{35AD2D30-26C2-41A0-AC09-97A68DF3E9E9}" type="presOf" srcId="{1897B111-FFBA-40FB-984E-ECDE816838E4}" destId="{652456C9-36AB-41F8-B7B9-D49B71F8F277}" srcOrd="0" destOrd="0" presId="urn:microsoft.com/office/officeart/2005/8/layout/process1"/>
    <dgm:cxn modelId="{0F66033A-E025-4D61-8E0C-147624EDEA4E}" type="presOf" srcId="{427544DE-9F36-4161-840C-6757308FA059}" destId="{1AA0D66F-EDAC-4A90-BD79-5C6F2C0D4DE8}" srcOrd="1" destOrd="0" presId="urn:microsoft.com/office/officeart/2005/8/layout/process1"/>
    <dgm:cxn modelId="{A653363D-E5CE-40E2-9EAB-4BD8096760BC}" type="presOf" srcId="{B83A87CF-6844-4897-92BE-DCB276B3598D}" destId="{463A0D9A-60BE-438F-B123-1744307D53C5}" srcOrd="0" destOrd="0" presId="urn:microsoft.com/office/officeart/2005/8/layout/process1"/>
    <dgm:cxn modelId="{05B11A40-D23A-48FC-BA89-181EBFF49EF2}" type="presOf" srcId="{A687A708-3B66-4D0F-8A38-A45473F8BB60}" destId="{42473E9B-11D0-4B0C-81F7-6849054628FE}" srcOrd="0" destOrd="0" presId="urn:microsoft.com/office/officeart/2005/8/layout/process1"/>
    <dgm:cxn modelId="{5E5B526F-7AD2-4565-B0AC-4B16ED133C15}" srcId="{F54A54DC-AD89-4CDF-8433-A7085217E0BE}" destId="{358D4945-9B3C-449F-9F56-F0514387ACE9}" srcOrd="0" destOrd="0" parTransId="{FF1D5D32-C31A-4E3E-8D3B-486DEA885C09}" sibTransId="{B32E9C41-CD6B-4512-8912-60B608123E46}"/>
    <dgm:cxn modelId="{9D192654-0359-46C5-94D5-5F53F588F878}" type="presOf" srcId="{B32E9C41-CD6B-4512-8912-60B608123E46}" destId="{71FF1AC7-4C7C-45E1-8941-DFD291B883AE}" srcOrd="0" destOrd="0" presId="urn:microsoft.com/office/officeart/2005/8/layout/process1"/>
    <dgm:cxn modelId="{95A8AB83-BEEA-4832-B1FF-8F7D2CC78833}" type="presOf" srcId="{4045CA6F-C2D4-4B56-A895-9961632FDA08}" destId="{885FDF08-EB8A-4175-8E1F-3EC455C52A32}" srcOrd="0" destOrd="0" presId="urn:microsoft.com/office/officeart/2005/8/layout/process1"/>
    <dgm:cxn modelId="{0306C48B-8951-46CD-A7A1-720FF5028724}" type="presOf" srcId="{427544DE-9F36-4161-840C-6757308FA059}" destId="{8CEDACDB-2EC1-4AAD-B6A7-BFCBC20242D0}" srcOrd="0" destOrd="0" presId="urn:microsoft.com/office/officeart/2005/8/layout/process1"/>
    <dgm:cxn modelId="{0268A2A8-4347-45FB-8384-14623BEC01BF}" type="presOf" srcId="{ED9DE9F0-E1A0-4544-AE47-5DF0702A80A2}" destId="{C0D5BD9A-4C0F-475C-894D-86DC345E7E33}" srcOrd="1" destOrd="0" presId="urn:microsoft.com/office/officeart/2005/8/layout/process1"/>
    <dgm:cxn modelId="{84B870A9-DED3-4C8E-8B31-BF6472BD430E}" type="presOf" srcId="{0A8C8644-76A3-4612-9114-2B76688D7F77}" destId="{BDE82E59-6E18-4D48-AFBA-467326D08672}" srcOrd="1" destOrd="0" presId="urn:microsoft.com/office/officeart/2005/8/layout/process1"/>
    <dgm:cxn modelId="{AE8AE6BB-9887-4BB0-8200-7E6CE6E525DE}" srcId="{F54A54DC-AD89-4CDF-8433-A7085217E0BE}" destId="{B83A87CF-6844-4897-92BE-DCB276B3598D}" srcOrd="2" destOrd="0" parTransId="{45BD4A71-E15C-41B8-B7E6-D850133F8A8F}" sibTransId="{0A8C8644-76A3-4612-9114-2B76688D7F77}"/>
    <dgm:cxn modelId="{52831EE9-50F9-4BAC-A65D-EEAFAE4679B1}" srcId="{F54A54DC-AD89-4CDF-8433-A7085217E0BE}" destId="{1897B111-FFBA-40FB-984E-ECDE816838E4}" srcOrd="4" destOrd="0" parTransId="{20E5DA77-E1B7-43F7-8BDF-22FA2045C7CF}" sibTransId="{9C94719F-6730-42B4-89F7-FA9A962B85AC}"/>
    <dgm:cxn modelId="{E32A88FB-9D4E-4EC5-A268-78BBF495BFDD}" srcId="{F54A54DC-AD89-4CDF-8433-A7085217E0BE}" destId="{A687A708-3B66-4D0F-8A38-A45473F8BB60}" srcOrd="1" destOrd="0" parTransId="{E03AF561-112C-4E34-9604-3409CE04C923}" sibTransId="{427544DE-9F36-4161-840C-6757308FA059}"/>
    <dgm:cxn modelId="{A849D9FD-96BD-4FC5-AA73-A6538D68F036}" type="presOf" srcId="{0A8C8644-76A3-4612-9114-2B76688D7F77}" destId="{27AFDB6B-380D-4FD1-BA79-A22D8378D6F0}" srcOrd="0" destOrd="0" presId="urn:microsoft.com/office/officeart/2005/8/layout/process1"/>
    <dgm:cxn modelId="{BF408CC5-9786-4E3E-9CF9-2F534D207E25}" type="presParOf" srcId="{86F06CCC-873B-4EF3-AD81-35519AB0848D}" destId="{58B4325E-917C-43B6-950F-AD31FF618E47}" srcOrd="0" destOrd="0" presId="urn:microsoft.com/office/officeart/2005/8/layout/process1"/>
    <dgm:cxn modelId="{4071D45D-E18D-4D2A-9F6D-03E7FA0213B9}" type="presParOf" srcId="{86F06CCC-873B-4EF3-AD81-35519AB0848D}" destId="{71FF1AC7-4C7C-45E1-8941-DFD291B883AE}" srcOrd="1" destOrd="0" presId="urn:microsoft.com/office/officeart/2005/8/layout/process1"/>
    <dgm:cxn modelId="{76FB1F7D-0E84-4DD2-BE2D-A92155AB6E19}" type="presParOf" srcId="{71FF1AC7-4C7C-45E1-8941-DFD291B883AE}" destId="{B33D57C4-7836-49ED-BCB7-DB4AF12364D9}" srcOrd="0" destOrd="0" presId="urn:microsoft.com/office/officeart/2005/8/layout/process1"/>
    <dgm:cxn modelId="{766B3E98-A6B6-4C50-8F34-18ED31B93E4E}" type="presParOf" srcId="{86F06CCC-873B-4EF3-AD81-35519AB0848D}" destId="{42473E9B-11D0-4B0C-81F7-6849054628FE}" srcOrd="2" destOrd="0" presId="urn:microsoft.com/office/officeart/2005/8/layout/process1"/>
    <dgm:cxn modelId="{B936FAB2-0AB9-4670-A31C-60062157295F}" type="presParOf" srcId="{86F06CCC-873B-4EF3-AD81-35519AB0848D}" destId="{8CEDACDB-2EC1-4AAD-B6A7-BFCBC20242D0}" srcOrd="3" destOrd="0" presId="urn:microsoft.com/office/officeart/2005/8/layout/process1"/>
    <dgm:cxn modelId="{56182343-9545-4E3D-9D11-E27B68C53AFA}" type="presParOf" srcId="{8CEDACDB-2EC1-4AAD-B6A7-BFCBC20242D0}" destId="{1AA0D66F-EDAC-4A90-BD79-5C6F2C0D4DE8}" srcOrd="0" destOrd="0" presId="urn:microsoft.com/office/officeart/2005/8/layout/process1"/>
    <dgm:cxn modelId="{9B233536-1893-43D8-ACD0-0555237CA251}" type="presParOf" srcId="{86F06CCC-873B-4EF3-AD81-35519AB0848D}" destId="{463A0D9A-60BE-438F-B123-1744307D53C5}" srcOrd="4" destOrd="0" presId="urn:microsoft.com/office/officeart/2005/8/layout/process1"/>
    <dgm:cxn modelId="{B0B40C7C-EB10-4772-A3CA-E4E148413940}" type="presParOf" srcId="{86F06CCC-873B-4EF3-AD81-35519AB0848D}" destId="{27AFDB6B-380D-4FD1-BA79-A22D8378D6F0}" srcOrd="5" destOrd="0" presId="urn:microsoft.com/office/officeart/2005/8/layout/process1"/>
    <dgm:cxn modelId="{848A0FD9-4C7F-4177-A886-108AD97BB9AC}" type="presParOf" srcId="{27AFDB6B-380D-4FD1-BA79-A22D8378D6F0}" destId="{BDE82E59-6E18-4D48-AFBA-467326D08672}" srcOrd="0" destOrd="0" presId="urn:microsoft.com/office/officeart/2005/8/layout/process1"/>
    <dgm:cxn modelId="{ABC0893F-C770-4ABE-AF1D-CCECC78EB732}" type="presParOf" srcId="{86F06CCC-873B-4EF3-AD81-35519AB0848D}" destId="{885FDF08-EB8A-4175-8E1F-3EC455C52A32}" srcOrd="6" destOrd="0" presId="urn:microsoft.com/office/officeart/2005/8/layout/process1"/>
    <dgm:cxn modelId="{D5F41305-8483-48D0-B6C1-A9AC01787C3D}" type="presParOf" srcId="{86F06CCC-873B-4EF3-AD81-35519AB0848D}" destId="{72941D3F-8ABB-48B4-AA54-7C50E88BDFCE}" srcOrd="7" destOrd="0" presId="urn:microsoft.com/office/officeart/2005/8/layout/process1"/>
    <dgm:cxn modelId="{26076B65-6F86-4018-A356-AB17BF8A973D}" type="presParOf" srcId="{72941D3F-8ABB-48B4-AA54-7C50E88BDFCE}" destId="{C0D5BD9A-4C0F-475C-894D-86DC345E7E33}" srcOrd="0" destOrd="0" presId="urn:microsoft.com/office/officeart/2005/8/layout/process1"/>
    <dgm:cxn modelId="{E7D645A0-2957-4B12-BD16-8F89536874FB}" type="presParOf" srcId="{86F06CCC-873B-4EF3-AD81-35519AB0848D}" destId="{652456C9-36AB-41F8-B7B9-D49B71F8F277}"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D4D29D-A6AF-4AE7-83ED-CBF7AF378110}" type="doc">
      <dgm:prSet loTypeId="urn:microsoft.com/office/officeart/2008/layout/LinedList" loCatId="list" qsTypeId="urn:microsoft.com/office/officeart/2005/8/quickstyle/simple2" qsCatId="simple" csTypeId="urn:microsoft.com/office/officeart/2005/8/colors/accent3_1" csCatId="accent3" phldr="1"/>
      <dgm:spPr/>
      <dgm:t>
        <a:bodyPr/>
        <a:lstStyle/>
        <a:p>
          <a:endParaRPr lang="en-US"/>
        </a:p>
      </dgm:t>
    </dgm:pt>
    <dgm:pt modelId="{78B3A6C6-EC46-43D8-ADC1-B868D6747104}">
      <dgm:prSet phldrT="[Text]"/>
      <dgm:spPr/>
      <dgm:t>
        <a:bodyPr/>
        <a:lstStyle/>
        <a:p>
          <a:pPr algn="ctr"/>
          <a:endParaRPr lang="en-US" dirty="0"/>
        </a:p>
        <a:p>
          <a:pPr algn="ctr"/>
          <a:endParaRPr lang="en-US" dirty="0"/>
        </a:p>
        <a:p>
          <a:pPr algn="l"/>
          <a:r>
            <a:rPr lang="en-US" dirty="0"/>
            <a:t>The Promotion Dossier</a:t>
          </a:r>
        </a:p>
      </dgm:t>
    </dgm:pt>
    <dgm:pt modelId="{60080983-8B11-44E4-BC9A-90FDEC78C910}" type="parTrans" cxnId="{C65C38C7-F064-448D-9400-20CF6ABC594C}">
      <dgm:prSet/>
      <dgm:spPr/>
      <dgm:t>
        <a:bodyPr/>
        <a:lstStyle/>
        <a:p>
          <a:endParaRPr lang="en-US"/>
        </a:p>
      </dgm:t>
    </dgm:pt>
    <dgm:pt modelId="{C61056FF-A947-4F77-8A44-C39F089D8D32}" type="sibTrans" cxnId="{C65C38C7-F064-448D-9400-20CF6ABC594C}">
      <dgm:prSet/>
      <dgm:spPr/>
      <dgm:t>
        <a:bodyPr/>
        <a:lstStyle/>
        <a:p>
          <a:endParaRPr lang="en-US"/>
        </a:p>
      </dgm:t>
    </dgm:pt>
    <dgm:pt modelId="{31B1A384-2F4B-421F-B5DC-968635924148}">
      <dgm:prSet phldrT="[Text]"/>
      <dgm:spPr/>
      <dgm:t>
        <a:bodyPr/>
        <a:lstStyle/>
        <a:p>
          <a:r>
            <a:rPr lang="en-US" dirty="0"/>
            <a:t>Form on Progress and Excellence (Form D): CORRECT FORM</a:t>
          </a:r>
        </a:p>
      </dgm:t>
    </dgm:pt>
    <dgm:pt modelId="{9749BBDD-3973-458B-8E95-13FC8CE31E8B}" type="parTrans" cxnId="{6B76B1EA-00EA-495C-BA4B-1AE8E3ADDE56}">
      <dgm:prSet/>
      <dgm:spPr/>
      <dgm:t>
        <a:bodyPr/>
        <a:lstStyle/>
        <a:p>
          <a:endParaRPr lang="en-US"/>
        </a:p>
      </dgm:t>
    </dgm:pt>
    <dgm:pt modelId="{871CA07C-E149-4035-8B76-976AFB492CDC}" type="sibTrans" cxnId="{6B76B1EA-00EA-495C-BA4B-1AE8E3ADDE56}">
      <dgm:prSet/>
      <dgm:spPr/>
      <dgm:t>
        <a:bodyPr/>
        <a:lstStyle/>
        <a:p>
          <a:endParaRPr lang="en-US"/>
        </a:p>
      </dgm:t>
    </dgm:pt>
    <dgm:pt modelId="{039E024A-8E15-4752-A705-6653CFB8F1D3}">
      <dgm:prSet phldrT="[Text]"/>
      <dgm:spPr/>
      <dgm:t>
        <a:bodyPr/>
        <a:lstStyle/>
        <a:p>
          <a:r>
            <a:rPr lang="en-US" dirty="0"/>
            <a:t>Effort / Position Description</a:t>
          </a:r>
        </a:p>
      </dgm:t>
    </dgm:pt>
    <dgm:pt modelId="{9A854BA7-87A0-4B60-96E7-EADE68439020}" type="parTrans" cxnId="{3E41588F-842A-4652-91BB-3DEF626027FD}">
      <dgm:prSet/>
      <dgm:spPr/>
      <dgm:t>
        <a:bodyPr/>
        <a:lstStyle/>
        <a:p>
          <a:endParaRPr lang="en-US"/>
        </a:p>
      </dgm:t>
    </dgm:pt>
    <dgm:pt modelId="{C7FD060C-D0DE-4EF1-B8E9-E4B2B2394810}" type="sibTrans" cxnId="{3E41588F-842A-4652-91BB-3DEF626027FD}">
      <dgm:prSet/>
      <dgm:spPr/>
      <dgm:t>
        <a:bodyPr/>
        <a:lstStyle/>
        <a:p>
          <a:endParaRPr lang="en-US"/>
        </a:p>
      </dgm:t>
    </dgm:pt>
    <dgm:pt modelId="{D1AD789E-47C1-4C6F-A619-8088B296432A}">
      <dgm:prSet phldrT="[Text]"/>
      <dgm:spPr/>
      <dgm:t>
        <a:bodyPr/>
        <a:lstStyle/>
        <a:p>
          <a:r>
            <a:rPr lang="en-US"/>
            <a:t>Reflective Essay</a:t>
          </a:r>
          <a:endParaRPr lang="en-US" dirty="0"/>
        </a:p>
      </dgm:t>
    </dgm:pt>
    <dgm:pt modelId="{F4A382AE-B316-412B-9F26-AC5BF60ED0AE}" type="parTrans" cxnId="{134A0A65-91B0-47A6-A217-77E6EF703022}">
      <dgm:prSet/>
      <dgm:spPr/>
      <dgm:t>
        <a:bodyPr/>
        <a:lstStyle/>
        <a:p>
          <a:endParaRPr lang="en-US"/>
        </a:p>
      </dgm:t>
    </dgm:pt>
    <dgm:pt modelId="{7036D162-776A-4103-AAB4-51BB4B46E716}" type="sibTrans" cxnId="{134A0A65-91B0-47A6-A217-77E6EF703022}">
      <dgm:prSet/>
      <dgm:spPr/>
      <dgm:t>
        <a:bodyPr/>
        <a:lstStyle/>
        <a:p>
          <a:endParaRPr lang="en-US"/>
        </a:p>
      </dgm:t>
    </dgm:pt>
    <dgm:pt modelId="{7B242BFC-98DC-428F-B0B8-D7D134F453C9}">
      <dgm:prSet phldrT="[Text]"/>
      <dgm:spPr/>
      <dgm:t>
        <a:bodyPr/>
        <a:lstStyle/>
        <a:p>
          <a:r>
            <a:rPr lang="en-US"/>
            <a:t>Curriculum Vitae</a:t>
          </a:r>
          <a:endParaRPr lang="en-US" dirty="0"/>
        </a:p>
      </dgm:t>
    </dgm:pt>
    <dgm:pt modelId="{651E55D8-60D8-4276-BBDC-0DAFCD364996}" type="parTrans" cxnId="{03FF876E-2DC6-416C-802F-DAC7DFD35930}">
      <dgm:prSet/>
      <dgm:spPr/>
      <dgm:t>
        <a:bodyPr/>
        <a:lstStyle/>
        <a:p>
          <a:endParaRPr lang="en-US"/>
        </a:p>
      </dgm:t>
    </dgm:pt>
    <dgm:pt modelId="{74D74B7E-2FC3-4CFD-9C61-64AE1DC8F321}" type="sibTrans" cxnId="{03FF876E-2DC6-416C-802F-DAC7DFD35930}">
      <dgm:prSet/>
      <dgm:spPr/>
      <dgm:t>
        <a:bodyPr/>
        <a:lstStyle/>
        <a:p>
          <a:endParaRPr lang="en-US"/>
        </a:p>
      </dgm:t>
    </dgm:pt>
    <dgm:pt modelId="{965FFB97-0ECD-417E-A5CE-CA3366700BFE}">
      <dgm:prSet phldrT="[Text]"/>
      <dgm:spPr/>
      <dgm:t>
        <a:bodyPr/>
        <a:lstStyle/>
        <a:p>
          <a:r>
            <a:rPr lang="en-US" dirty="0"/>
            <a:t>External Reviewers / Letters</a:t>
          </a:r>
        </a:p>
      </dgm:t>
    </dgm:pt>
    <dgm:pt modelId="{4B125F10-71CB-47C5-AAD7-57CBAB47B094}" type="parTrans" cxnId="{F01C5003-0C03-44B1-A392-23D2898B3C86}">
      <dgm:prSet/>
      <dgm:spPr/>
      <dgm:t>
        <a:bodyPr/>
        <a:lstStyle/>
        <a:p>
          <a:endParaRPr lang="en-US"/>
        </a:p>
      </dgm:t>
    </dgm:pt>
    <dgm:pt modelId="{DBB2A705-3971-4FF3-B729-074DD3AB3604}" type="sibTrans" cxnId="{F01C5003-0C03-44B1-A392-23D2898B3C86}">
      <dgm:prSet/>
      <dgm:spPr/>
      <dgm:t>
        <a:bodyPr/>
        <a:lstStyle/>
        <a:p>
          <a:endParaRPr lang="en-US"/>
        </a:p>
      </dgm:t>
    </dgm:pt>
    <dgm:pt modelId="{F7A02AAD-1570-4FB8-8A96-A4424895D63C}">
      <dgm:prSet phldrT="[Text]"/>
      <dgm:spPr/>
      <dgm:t>
        <a:bodyPr/>
        <a:lstStyle/>
        <a:p>
          <a:r>
            <a:rPr lang="en-US"/>
            <a:t>Annual Reviews</a:t>
          </a:r>
          <a:endParaRPr lang="en-US" dirty="0"/>
        </a:p>
      </dgm:t>
    </dgm:pt>
    <dgm:pt modelId="{452EB4F2-626C-4809-99F3-B3A3789DBA0E}" type="parTrans" cxnId="{447A9407-A956-46A8-BD65-65FFDE12487C}">
      <dgm:prSet/>
      <dgm:spPr/>
      <dgm:t>
        <a:bodyPr/>
        <a:lstStyle/>
        <a:p>
          <a:endParaRPr lang="en-US"/>
        </a:p>
      </dgm:t>
    </dgm:pt>
    <dgm:pt modelId="{C474A880-B47A-4BB0-BE87-465616B8FEFE}" type="sibTrans" cxnId="{447A9407-A956-46A8-BD65-65FFDE12487C}">
      <dgm:prSet/>
      <dgm:spPr/>
      <dgm:t>
        <a:bodyPr/>
        <a:lstStyle/>
        <a:p>
          <a:endParaRPr lang="en-US"/>
        </a:p>
      </dgm:t>
    </dgm:pt>
    <dgm:pt modelId="{90EE7781-6266-4E2E-A738-86576CF060AC}">
      <dgm:prSet phldrT="[Text]"/>
      <dgm:spPr/>
      <dgm:t>
        <a:bodyPr/>
        <a:lstStyle/>
        <a:p>
          <a:r>
            <a:rPr lang="en-US" dirty="0">
              <a:highlight>
                <a:srgbClr val="FFFF00"/>
              </a:highlight>
            </a:rPr>
            <a:t>COVID-19 Impact Statement (optional</a:t>
          </a:r>
          <a:r>
            <a:rPr lang="en-US" dirty="0"/>
            <a:t>)</a:t>
          </a:r>
        </a:p>
      </dgm:t>
    </dgm:pt>
    <dgm:pt modelId="{484F0CD4-7C64-4B82-ABD2-45F68742F7DD}" type="parTrans" cxnId="{88E66BED-5D64-40D2-8046-243F769560EA}">
      <dgm:prSet/>
      <dgm:spPr/>
      <dgm:t>
        <a:bodyPr/>
        <a:lstStyle/>
        <a:p>
          <a:endParaRPr lang="en-US"/>
        </a:p>
      </dgm:t>
    </dgm:pt>
    <dgm:pt modelId="{FFBFD4FB-68EF-450B-B7E9-E9792FAA8311}" type="sibTrans" cxnId="{88E66BED-5D64-40D2-8046-243F769560EA}">
      <dgm:prSet/>
      <dgm:spPr/>
      <dgm:t>
        <a:bodyPr/>
        <a:lstStyle/>
        <a:p>
          <a:endParaRPr lang="en-US"/>
        </a:p>
      </dgm:t>
    </dgm:pt>
    <dgm:pt modelId="{05DC7C43-9C27-4B44-999F-B4FC6FBEE5D6}">
      <dgm:prSet phldrT="[Text]"/>
      <dgm:spPr/>
      <dgm:t>
        <a:bodyPr/>
        <a:lstStyle/>
        <a:p>
          <a:r>
            <a:rPr lang="en-US"/>
            <a:t>Academic Portfolio</a:t>
          </a:r>
          <a:endParaRPr lang="en-US" dirty="0"/>
        </a:p>
      </dgm:t>
    </dgm:pt>
    <dgm:pt modelId="{3FECC64D-8E24-4A99-A907-B9EC4224F916}" type="parTrans" cxnId="{91FEC9E7-8B72-4239-94E0-379BD6778A16}">
      <dgm:prSet/>
      <dgm:spPr/>
      <dgm:t>
        <a:bodyPr/>
        <a:lstStyle/>
        <a:p>
          <a:endParaRPr lang="en-US"/>
        </a:p>
      </dgm:t>
    </dgm:pt>
    <dgm:pt modelId="{07A3B378-B176-4A9A-8037-B46BB0DB9A81}" type="sibTrans" cxnId="{91FEC9E7-8B72-4239-94E0-379BD6778A16}">
      <dgm:prSet/>
      <dgm:spPr/>
      <dgm:t>
        <a:bodyPr/>
        <a:lstStyle/>
        <a:p>
          <a:endParaRPr lang="en-US"/>
        </a:p>
      </dgm:t>
    </dgm:pt>
    <dgm:pt modelId="{756BFF24-3130-4703-832C-573D5B44414D}" type="pres">
      <dgm:prSet presAssocID="{3ED4D29D-A6AF-4AE7-83ED-CBF7AF378110}" presName="vert0" presStyleCnt="0">
        <dgm:presLayoutVars>
          <dgm:dir/>
          <dgm:animOne val="branch"/>
          <dgm:animLvl val="lvl"/>
        </dgm:presLayoutVars>
      </dgm:prSet>
      <dgm:spPr/>
    </dgm:pt>
    <dgm:pt modelId="{F2F8A624-B0ED-43CF-99E5-C648AB63FF33}" type="pres">
      <dgm:prSet presAssocID="{78B3A6C6-EC46-43D8-ADC1-B868D6747104}" presName="thickLine" presStyleLbl="alignNode1" presStyleIdx="0" presStyleCnt="1"/>
      <dgm:spPr/>
    </dgm:pt>
    <dgm:pt modelId="{8C409E85-48DB-410B-B809-6797E259F4C6}" type="pres">
      <dgm:prSet presAssocID="{78B3A6C6-EC46-43D8-ADC1-B868D6747104}" presName="horz1" presStyleCnt="0"/>
      <dgm:spPr/>
    </dgm:pt>
    <dgm:pt modelId="{F28858B3-9061-4B39-9285-4E384622710D}" type="pres">
      <dgm:prSet presAssocID="{78B3A6C6-EC46-43D8-ADC1-B868D6747104}" presName="tx1" presStyleLbl="revTx" presStyleIdx="0" presStyleCnt="9"/>
      <dgm:spPr/>
    </dgm:pt>
    <dgm:pt modelId="{0262777E-A317-441B-8E67-CFCA39D46378}" type="pres">
      <dgm:prSet presAssocID="{78B3A6C6-EC46-43D8-ADC1-B868D6747104}" presName="vert1" presStyleCnt="0"/>
      <dgm:spPr/>
    </dgm:pt>
    <dgm:pt modelId="{4C8C4F23-C458-4200-8863-E936E6175DD2}" type="pres">
      <dgm:prSet presAssocID="{31B1A384-2F4B-421F-B5DC-968635924148}" presName="vertSpace2a" presStyleCnt="0"/>
      <dgm:spPr/>
    </dgm:pt>
    <dgm:pt modelId="{583EF5E8-E2F8-4472-8A45-24FE10512292}" type="pres">
      <dgm:prSet presAssocID="{31B1A384-2F4B-421F-B5DC-968635924148}" presName="horz2" presStyleCnt="0"/>
      <dgm:spPr/>
    </dgm:pt>
    <dgm:pt modelId="{CAAAAB66-8F81-4DF7-ACC9-08D92A10A835}" type="pres">
      <dgm:prSet presAssocID="{31B1A384-2F4B-421F-B5DC-968635924148}" presName="horzSpace2" presStyleCnt="0"/>
      <dgm:spPr/>
    </dgm:pt>
    <dgm:pt modelId="{8CCBA81D-6DB3-4260-B017-19590056F606}" type="pres">
      <dgm:prSet presAssocID="{31B1A384-2F4B-421F-B5DC-968635924148}" presName="tx2" presStyleLbl="revTx" presStyleIdx="1" presStyleCnt="9"/>
      <dgm:spPr/>
    </dgm:pt>
    <dgm:pt modelId="{5F173E58-7C90-4BA2-8651-3ABAA90E451B}" type="pres">
      <dgm:prSet presAssocID="{31B1A384-2F4B-421F-B5DC-968635924148}" presName="vert2" presStyleCnt="0"/>
      <dgm:spPr/>
    </dgm:pt>
    <dgm:pt modelId="{0BED31A2-062A-4557-A5A6-4641BFA59B04}" type="pres">
      <dgm:prSet presAssocID="{31B1A384-2F4B-421F-B5DC-968635924148}" presName="thinLine2b" presStyleLbl="callout" presStyleIdx="0" presStyleCnt="8"/>
      <dgm:spPr/>
    </dgm:pt>
    <dgm:pt modelId="{6251AE9F-19B4-4717-A80E-B1C6ED1B908A}" type="pres">
      <dgm:prSet presAssocID="{31B1A384-2F4B-421F-B5DC-968635924148}" presName="vertSpace2b" presStyleCnt="0"/>
      <dgm:spPr/>
    </dgm:pt>
    <dgm:pt modelId="{21D514DC-81DF-4EA3-B39D-FCD3D862150D}" type="pres">
      <dgm:prSet presAssocID="{039E024A-8E15-4752-A705-6653CFB8F1D3}" presName="horz2" presStyleCnt="0"/>
      <dgm:spPr/>
    </dgm:pt>
    <dgm:pt modelId="{1303882D-D660-4C6C-9B3F-5AA655C8E541}" type="pres">
      <dgm:prSet presAssocID="{039E024A-8E15-4752-A705-6653CFB8F1D3}" presName="horzSpace2" presStyleCnt="0"/>
      <dgm:spPr/>
    </dgm:pt>
    <dgm:pt modelId="{06F0F66B-195F-43B2-BCBC-5D39392C699F}" type="pres">
      <dgm:prSet presAssocID="{039E024A-8E15-4752-A705-6653CFB8F1D3}" presName="tx2" presStyleLbl="revTx" presStyleIdx="2" presStyleCnt="9"/>
      <dgm:spPr/>
    </dgm:pt>
    <dgm:pt modelId="{0B1C10D3-598B-4C9D-92AE-46E1405CEA66}" type="pres">
      <dgm:prSet presAssocID="{039E024A-8E15-4752-A705-6653CFB8F1D3}" presName="vert2" presStyleCnt="0"/>
      <dgm:spPr/>
    </dgm:pt>
    <dgm:pt modelId="{0E7842B7-1DAB-4F4F-95A3-6FF176FC1D6F}" type="pres">
      <dgm:prSet presAssocID="{039E024A-8E15-4752-A705-6653CFB8F1D3}" presName="thinLine2b" presStyleLbl="callout" presStyleIdx="1" presStyleCnt="8"/>
      <dgm:spPr/>
    </dgm:pt>
    <dgm:pt modelId="{65382C4D-6605-42B5-A32A-BE7D987CE135}" type="pres">
      <dgm:prSet presAssocID="{039E024A-8E15-4752-A705-6653CFB8F1D3}" presName="vertSpace2b" presStyleCnt="0"/>
      <dgm:spPr/>
    </dgm:pt>
    <dgm:pt modelId="{5C052ACD-29ED-431E-80BE-8828B9FADFA2}" type="pres">
      <dgm:prSet presAssocID="{D1AD789E-47C1-4C6F-A619-8088B296432A}" presName="horz2" presStyleCnt="0"/>
      <dgm:spPr/>
    </dgm:pt>
    <dgm:pt modelId="{07411223-B935-4646-92BE-CB9233A8613A}" type="pres">
      <dgm:prSet presAssocID="{D1AD789E-47C1-4C6F-A619-8088B296432A}" presName="horzSpace2" presStyleCnt="0"/>
      <dgm:spPr/>
    </dgm:pt>
    <dgm:pt modelId="{CF8827F0-6B56-4D58-BD85-CEA0B9BEED3D}" type="pres">
      <dgm:prSet presAssocID="{D1AD789E-47C1-4C6F-A619-8088B296432A}" presName="tx2" presStyleLbl="revTx" presStyleIdx="3" presStyleCnt="9"/>
      <dgm:spPr/>
    </dgm:pt>
    <dgm:pt modelId="{41AA0629-2C6B-49DC-AD66-84A489618A05}" type="pres">
      <dgm:prSet presAssocID="{D1AD789E-47C1-4C6F-A619-8088B296432A}" presName="vert2" presStyleCnt="0"/>
      <dgm:spPr/>
    </dgm:pt>
    <dgm:pt modelId="{6A1C418D-9FFE-4C6C-A731-B82A0E30CEDC}" type="pres">
      <dgm:prSet presAssocID="{D1AD789E-47C1-4C6F-A619-8088B296432A}" presName="thinLine2b" presStyleLbl="callout" presStyleIdx="2" presStyleCnt="8"/>
      <dgm:spPr/>
    </dgm:pt>
    <dgm:pt modelId="{E15882F7-266A-4EB9-8D15-A591B00B8CD3}" type="pres">
      <dgm:prSet presAssocID="{D1AD789E-47C1-4C6F-A619-8088B296432A}" presName="vertSpace2b" presStyleCnt="0"/>
      <dgm:spPr/>
    </dgm:pt>
    <dgm:pt modelId="{1F9108F6-7006-488D-A3D3-8DA08C7AE1C4}" type="pres">
      <dgm:prSet presAssocID="{7B242BFC-98DC-428F-B0B8-D7D134F453C9}" presName="horz2" presStyleCnt="0"/>
      <dgm:spPr/>
    </dgm:pt>
    <dgm:pt modelId="{9F6B565C-5226-4DD2-904E-9B90C8631685}" type="pres">
      <dgm:prSet presAssocID="{7B242BFC-98DC-428F-B0B8-D7D134F453C9}" presName="horzSpace2" presStyleCnt="0"/>
      <dgm:spPr/>
    </dgm:pt>
    <dgm:pt modelId="{38A363BA-823C-415A-9AB4-9C14205D0DD9}" type="pres">
      <dgm:prSet presAssocID="{7B242BFC-98DC-428F-B0B8-D7D134F453C9}" presName="tx2" presStyleLbl="revTx" presStyleIdx="4" presStyleCnt="9"/>
      <dgm:spPr/>
    </dgm:pt>
    <dgm:pt modelId="{96D27161-E1E1-4E1A-B844-B3C832FBB49E}" type="pres">
      <dgm:prSet presAssocID="{7B242BFC-98DC-428F-B0B8-D7D134F453C9}" presName="vert2" presStyleCnt="0"/>
      <dgm:spPr/>
    </dgm:pt>
    <dgm:pt modelId="{8EAA70C3-4EED-42F6-85A4-3A005BD922F0}" type="pres">
      <dgm:prSet presAssocID="{7B242BFC-98DC-428F-B0B8-D7D134F453C9}" presName="thinLine2b" presStyleLbl="callout" presStyleIdx="3" presStyleCnt="8"/>
      <dgm:spPr/>
    </dgm:pt>
    <dgm:pt modelId="{56364B32-2CA9-4822-B86D-058EB638975B}" type="pres">
      <dgm:prSet presAssocID="{7B242BFC-98DC-428F-B0B8-D7D134F453C9}" presName="vertSpace2b" presStyleCnt="0"/>
      <dgm:spPr/>
    </dgm:pt>
    <dgm:pt modelId="{7D11EC45-FB15-4D39-BE1E-3DF2B13FC584}" type="pres">
      <dgm:prSet presAssocID="{965FFB97-0ECD-417E-A5CE-CA3366700BFE}" presName="horz2" presStyleCnt="0"/>
      <dgm:spPr/>
    </dgm:pt>
    <dgm:pt modelId="{1AC3F83D-6EF0-44B7-969A-1DD7E230FFAA}" type="pres">
      <dgm:prSet presAssocID="{965FFB97-0ECD-417E-A5CE-CA3366700BFE}" presName="horzSpace2" presStyleCnt="0"/>
      <dgm:spPr/>
    </dgm:pt>
    <dgm:pt modelId="{FC66F4F8-16ED-49DE-81CC-140F4EF34144}" type="pres">
      <dgm:prSet presAssocID="{965FFB97-0ECD-417E-A5CE-CA3366700BFE}" presName="tx2" presStyleLbl="revTx" presStyleIdx="5" presStyleCnt="9"/>
      <dgm:spPr/>
    </dgm:pt>
    <dgm:pt modelId="{B64ACEE3-E3D2-4DE1-A0B4-18898232C18B}" type="pres">
      <dgm:prSet presAssocID="{965FFB97-0ECD-417E-A5CE-CA3366700BFE}" presName="vert2" presStyleCnt="0"/>
      <dgm:spPr/>
    </dgm:pt>
    <dgm:pt modelId="{A551244A-CB9A-423F-90D9-4978290C6DB1}" type="pres">
      <dgm:prSet presAssocID="{965FFB97-0ECD-417E-A5CE-CA3366700BFE}" presName="thinLine2b" presStyleLbl="callout" presStyleIdx="4" presStyleCnt="8"/>
      <dgm:spPr/>
    </dgm:pt>
    <dgm:pt modelId="{8F81C43F-78D4-4F7A-A6B7-AC865C7812E0}" type="pres">
      <dgm:prSet presAssocID="{965FFB97-0ECD-417E-A5CE-CA3366700BFE}" presName="vertSpace2b" presStyleCnt="0"/>
      <dgm:spPr/>
    </dgm:pt>
    <dgm:pt modelId="{34873823-17AB-43A4-95FA-44793E583C02}" type="pres">
      <dgm:prSet presAssocID="{F7A02AAD-1570-4FB8-8A96-A4424895D63C}" presName="horz2" presStyleCnt="0"/>
      <dgm:spPr/>
    </dgm:pt>
    <dgm:pt modelId="{D7A19FB3-A48D-46C5-B8C0-BBF96FA2D427}" type="pres">
      <dgm:prSet presAssocID="{F7A02AAD-1570-4FB8-8A96-A4424895D63C}" presName="horzSpace2" presStyleCnt="0"/>
      <dgm:spPr/>
    </dgm:pt>
    <dgm:pt modelId="{1AC85845-E345-46DB-969B-6E449799C2FA}" type="pres">
      <dgm:prSet presAssocID="{F7A02AAD-1570-4FB8-8A96-A4424895D63C}" presName="tx2" presStyleLbl="revTx" presStyleIdx="6" presStyleCnt="9"/>
      <dgm:spPr/>
    </dgm:pt>
    <dgm:pt modelId="{EB2018D3-4B20-41E6-8A41-EC26A1534877}" type="pres">
      <dgm:prSet presAssocID="{F7A02AAD-1570-4FB8-8A96-A4424895D63C}" presName="vert2" presStyleCnt="0"/>
      <dgm:spPr/>
    </dgm:pt>
    <dgm:pt modelId="{E8AFFF63-6B52-4868-BB6F-F532CEA11B8E}" type="pres">
      <dgm:prSet presAssocID="{F7A02AAD-1570-4FB8-8A96-A4424895D63C}" presName="thinLine2b" presStyleLbl="callout" presStyleIdx="5" presStyleCnt="8"/>
      <dgm:spPr/>
    </dgm:pt>
    <dgm:pt modelId="{F1E79C23-D4D4-446A-95B0-42C859EB6100}" type="pres">
      <dgm:prSet presAssocID="{F7A02AAD-1570-4FB8-8A96-A4424895D63C}" presName="vertSpace2b" presStyleCnt="0"/>
      <dgm:spPr/>
    </dgm:pt>
    <dgm:pt modelId="{888A8B33-AE00-4AA0-BF4F-A9F89CCEB9AA}" type="pres">
      <dgm:prSet presAssocID="{90EE7781-6266-4E2E-A738-86576CF060AC}" presName="horz2" presStyleCnt="0"/>
      <dgm:spPr/>
    </dgm:pt>
    <dgm:pt modelId="{A4D45636-A3B3-4838-BD82-5A1B0B5832F4}" type="pres">
      <dgm:prSet presAssocID="{90EE7781-6266-4E2E-A738-86576CF060AC}" presName="horzSpace2" presStyleCnt="0"/>
      <dgm:spPr/>
    </dgm:pt>
    <dgm:pt modelId="{10D7D3A3-5205-4F56-9EC5-72A60BCBA855}" type="pres">
      <dgm:prSet presAssocID="{90EE7781-6266-4E2E-A738-86576CF060AC}" presName="tx2" presStyleLbl="revTx" presStyleIdx="7" presStyleCnt="9"/>
      <dgm:spPr/>
    </dgm:pt>
    <dgm:pt modelId="{C46415A8-DA8A-49F2-A1AC-92875683811E}" type="pres">
      <dgm:prSet presAssocID="{90EE7781-6266-4E2E-A738-86576CF060AC}" presName="vert2" presStyleCnt="0"/>
      <dgm:spPr/>
    </dgm:pt>
    <dgm:pt modelId="{37DC3EF5-9F27-4363-8A0D-63131CF6AC29}" type="pres">
      <dgm:prSet presAssocID="{90EE7781-6266-4E2E-A738-86576CF060AC}" presName="thinLine2b" presStyleLbl="callout" presStyleIdx="6" presStyleCnt="8"/>
      <dgm:spPr/>
    </dgm:pt>
    <dgm:pt modelId="{C7AA6C1E-3EB3-48DB-A92C-A3533ADF90C0}" type="pres">
      <dgm:prSet presAssocID="{90EE7781-6266-4E2E-A738-86576CF060AC}" presName="vertSpace2b" presStyleCnt="0"/>
      <dgm:spPr/>
    </dgm:pt>
    <dgm:pt modelId="{8CCB4883-61B6-42F5-98ED-C49A97BAA8D3}" type="pres">
      <dgm:prSet presAssocID="{05DC7C43-9C27-4B44-999F-B4FC6FBEE5D6}" presName="horz2" presStyleCnt="0"/>
      <dgm:spPr/>
    </dgm:pt>
    <dgm:pt modelId="{31982521-A284-4E89-83C9-F70F02EBD3D4}" type="pres">
      <dgm:prSet presAssocID="{05DC7C43-9C27-4B44-999F-B4FC6FBEE5D6}" presName="horzSpace2" presStyleCnt="0"/>
      <dgm:spPr/>
    </dgm:pt>
    <dgm:pt modelId="{91D14168-597D-49DA-A5E8-EAAF3F4EA0EA}" type="pres">
      <dgm:prSet presAssocID="{05DC7C43-9C27-4B44-999F-B4FC6FBEE5D6}" presName="tx2" presStyleLbl="revTx" presStyleIdx="8" presStyleCnt="9"/>
      <dgm:spPr/>
    </dgm:pt>
    <dgm:pt modelId="{3D6A468F-7DAC-4F23-9EFD-2B106DC2B5F7}" type="pres">
      <dgm:prSet presAssocID="{05DC7C43-9C27-4B44-999F-B4FC6FBEE5D6}" presName="vert2" presStyleCnt="0"/>
      <dgm:spPr/>
    </dgm:pt>
    <dgm:pt modelId="{47397585-C3C6-49C8-B438-EA0C50EBA79D}" type="pres">
      <dgm:prSet presAssocID="{05DC7C43-9C27-4B44-999F-B4FC6FBEE5D6}" presName="thinLine2b" presStyleLbl="callout" presStyleIdx="7" presStyleCnt="8"/>
      <dgm:spPr/>
    </dgm:pt>
    <dgm:pt modelId="{7A6E0135-491F-4C06-B966-39021C74E897}" type="pres">
      <dgm:prSet presAssocID="{05DC7C43-9C27-4B44-999F-B4FC6FBEE5D6}" presName="vertSpace2b" presStyleCnt="0"/>
      <dgm:spPr/>
    </dgm:pt>
  </dgm:ptLst>
  <dgm:cxnLst>
    <dgm:cxn modelId="{F01C5003-0C03-44B1-A392-23D2898B3C86}" srcId="{78B3A6C6-EC46-43D8-ADC1-B868D6747104}" destId="{965FFB97-0ECD-417E-A5CE-CA3366700BFE}" srcOrd="4" destOrd="0" parTransId="{4B125F10-71CB-47C5-AAD7-57CBAB47B094}" sibTransId="{DBB2A705-3971-4FF3-B729-074DD3AB3604}"/>
    <dgm:cxn modelId="{447A9407-A956-46A8-BD65-65FFDE12487C}" srcId="{78B3A6C6-EC46-43D8-ADC1-B868D6747104}" destId="{F7A02AAD-1570-4FB8-8A96-A4424895D63C}" srcOrd="5" destOrd="0" parTransId="{452EB4F2-626C-4809-99F3-B3A3789DBA0E}" sibTransId="{C474A880-B47A-4BB0-BE87-465616B8FEFE}"/>
    <dgm:cxn modelId="{1982862E-5A8F-4AEC-9B15-90991700F3FA}" type="presOf" srcId="{78B3A6C6-EC46-43D8-ADC1-B868D6747104}" destId="{F28858B3-9061-4B39-9285-4E384622710D}" srcOrd="0" destOrd="0" presId="urn:microsoft.com/office/officeart/2008/layout/LinedList"/>
    <dgm:cxn modelId="{2395C133-A8AC-435E-BCAC-B52B25DA13B1}" type="presOf" srcId="{05DC7C43-9C27-4B44-999F-B4FC6FBEE5D6}" destId="{91D14168-597D-49DA-A5E8-EAAF3F4EA0EA}" srcOrd="0" destOrd="0" presId="urn:microsoft.com/office/officeart/2008/layout/LinedList"/>
    <dgm:cxn modelId="{915AD544-F40D-4083-BF69-B5D473D82C86}" type="presOf" srcId="{90EE7781-6266-4E2E-A738-86576CF060AC}" destId="{10D7D3A3-5205-4F56-9EC5-72A60BCBA855}" srcOrd="0" destOrd="0" presId="urn:microsoft.com/office/officeart/2008/layout/LinedList"/>
    <dgm:cxn modelId="{134A0A65-91B0-47A6-A217-77E6EF703022}" srcId="{78B3A6C6-EC46-43D8-ADC1-B868D6747104}" destId="{D1AD789E-47C1-4C6F-A619-8088B296432A}" srcOrd="2" destOrd="0" parTransId="{F4A382AE-B316-412B-9F26-AC5BF60ED0AE}" sibTransId="{7036D162-776A-4103-AAB4-51BB4B46E716}"/>
    <dgm:cxn modelId="{B341DD67-4701-43B8-B593-55C0146F2E40}" type="presOf" srcId="{D1AD789E-47C1-4C6F-A619-8088B296432A}" destId="{CF8827F0-6B56-4D58-BD85-CEA0B9BEED3D}" srcOrd="0" destOrd="0" presId="urn:microsoft.com/office/officeart/2008/layout/LinedList"/>
    <dgm:cxn modelId="{03FF876E-2DC6-416C-802F-DAC7DFD35930}" srcId="{78B3A6C6-EC46-43D8-ADC1-B868D6747104}" destId="{7B242BFC-98DC-428F-B0B8-D7D134F453C9}" srcOrd="3" destOrd="0" parTransId="{651E55D8-60D8-4276-BBDC-0DAFCD364996}" sibTransId="{74D74B7E-2FC3-4CFD-9C61-64AE1DC8F321}"/>
    <dgm:cxn modelId="{F13A3657-A7F6-4791-A7CE-A1F14437E998}" type="presOf" srcId="{31B1A384-2F4B-421F-B5DC-968635924148}" destId="{8CCBA81D-6DB3-4260-B017-19590056F606}" srcOrd="0" destOrd="0" presId="urn:microsoft.com/office/officeart/2008/layout/LinedList"/>
    <dgm:cxn modelId="{307E767E-4B6E-4A49-AE10-15F127A6189B}" type="presOf" srcId="{3ED4D29D-A6AF-4AE7-83ED-CBF7AF378110}" destId="{756BFF24-3130-4703-832C-573D5B44414D}" srcOrd="0" destOrd="0" presId="urn:microsoft.com/office/officeart/2008/layout/LinedList"/>
    <dgm:cxn modelId="{3E41588F-842A-4652-91BB-3DEF626027FD}" srcId="{78B3A6C6-EC46-43D8-ADC1-B868D6747104}" destId="{039E024A-8E15-4752-A705-6653CFB8F1D3}" srcOrd="1" destOrd="0" parTransId="{9A854BA7-87A0-4B60-96E7-EADE68439020}" sibTransId="{C7FD060C-D0DE-4EF1-B8E9-E4B2B2394810}"/>
    <dgm:cxn modelId="{15399FA1-4C77-4D7C-9690-CBE66D25BA88}" type="presOf" srcId="{039E024A-8E15-4752-A705-6653CFB8F1D3}" destId="{06F0F66B-195F-43B2-BCBC-5D39392C699F}" srcOrd="0" destOrd="0" presId="urn:microsoft.com/office/officeart/2008/layout/LinedList"/>
    <dgm:cxn modelId="{5C3917B5-9B7A-46B1-8742-A9FF745EE36A}" type="presOf" srcId="{F7A02AAD-1570-4FB8-8A96-A4424895D63C}" destId="{1AC85845-E345-46DB-969B-6E449799C2FA}" srcOrd="0" destOrd="0" presId="urn:microsoft.com/office/officeart/2008/layout/LinedList"/>
    <dgm:cxn modelId="{FB6D38BB-FDA9-4BEB-BDF6-AFD78D94C235}" type="presOf" srcId="{965FFB97-0ECD-417E-A5CE-CA3366700BFE}" destId="{FC66F4F8-16ED-49DE-81CC-140F4EF34144}" srcOrd="0" destOrd="0" presId="urn:microsoft.com/office/officeart/2008/layout/LinedList"/>
    <dgm:cxn modelId="{4AD159BC-CC59-48C9-A3FD-29CF699F1438}" type="presOf" srcId="{7B242BFC-98DC-428F-B0B8-D7D134F453C9}" destId="{38A363BA-823C-415A-9AB4-9C14205D0DD9}" srcOrd="0" destOrd="0" presId="urn:microsoft.com/office/officeart/2008/layout/LinedList"/>
    <dgm:cxn modelId="{C65C38C7-F064-448D-9400-20CF6ABC594C}" srcId="{3ED4D29D-A6AF-4AE7-83ED-CBF7AF378110}" destId="{78B3A6C6-EC46-43D8-ADC1-B868D6747104}" srcOrd="0" destOrd="0" parTransId="{60080983-8B11-44E4-BC9A-90FDEC78C910}" sibTransId="{C61056FF-A947-4F77-8A44-C39F089D8D32}"/>
    <dgm:cxn modelId="{91FEC9E7-8B72-4239-94E0-379BD6778A16}" srcId="{78B3A6C6-EC46-43D8-ADC1-B868D6747104}" destId="{05DC7C43-9C27-4B44-999F-B4FC6FBEE5D6}" srcOrd="7" destOrd="0" parTransId="{3FECC64D-8E24-4A99-A907-B9EC4224F916}" sibTransId="{07A3B378-B176-4A9A-8037-B46BB0DB9A81}"/>
    <dgm:cxn modelId="{6B76B1EA-00EA-495C-BA4B-1AE8E3ADDE56}" srcId="{78B3A6C6-EC46-43D8-ADC1-B868D6747104}" destId="{31B1A384-2F4B-421F-B5DC-968635924148}" srcOrd="0" destOrd="0" parTransId="{9749BBDD-3973-458B-8E95-13FC8CE31E8B}" sibTransId="{871CA07C-E149-4035-8B76-976AFB492CDC}"/>
    <dgm:cxn modelId="{88E66BED-5D64-40D2-8046-243F769560EA}" srcId="{78B3A6C6-EC46-43D8-ADC1-B868D6747104}" destId="{90EE7781-6266-4E2E-A738-86576CF060AC}" srcOrd="6" destOrd="0" parTransId="{484F0CD4-7C64-4B82-ABD2-45F68742F7DD}" sibTransId="{FFBFD4FB-68EF-450B-B7E9-E9792FAA8311}"/>
    <dgm:cxn modelId="{137D6002-76C7-4C26-835E-7E871113BC37}" type="presParOf" srcId="{756BFF24-3130-4703-832C-573D5B44414D}" destId="{F2F8A624-B0ED-43CF-99E5-C648AB63FF33}" srcOrd="0" destOrd="0" presId="urn:microsoft.com/office/officeart/2008/layout/LinedList"/>
    <dgm:cxn modelId="{4D3BA212-FCE1-4ABF-9EF3-B74067AA343C}" type="presParOf" srcId="{756BFF24-3130-4703-832C-573D5B44414D}" destId="{8C409E85-48DB-410B-B809-6797E259F4C6}" srcOrd="1" destOrd="0" presId="urn:microsoft.com/office/officeart/2008/layout/LinedList"/>
    <dgm:cxn modelId="{DA6B513D-174C-4701-BDA0-77E34413F8AA}" type="presParOf" srcId="{8C409E85-48DB-410B-B809-6797E259F4C6}" destId="{F28858B3-9061-4B39-9285-4E384622710D}" srcOrd="0" destOrd="0" presId="urn:microsoft.com/office/officeart/2008/layout/LinedList"/>
    <dgm:cxn modelId="{99CE0CBA-50FD-43B7-A30A-33011EB6C40F}" type="presParOf" srcId="{8C409E85-48DB-410B-B809-6797E259F4C6}" destId="{0262777E-A317-441B-8E67-CFCA39D46378}" srcOrd="1" destOrd="0" presId="urn:microsoft.com/office/officeart/2008/layout/LinedList"/>
    <dgm:cxn modelId="{9AD6FBF2-EF48-47A7-BACB-16512D7D2FBE}" type="presParOf" srcId="{0262777E-A317-441B-8E67-CFCA39D46378}" destId="{4C8C4F23-C458-4200-8863-E936E6175DD2}" srcOrd="0" destOrd="0" presId="urn:microsoft.com/office/officeart/2008/layout/LinedList"/>
    <dgm:cxn modelId="{6023225A-2FF7-4803-A9AA-D3962527F29D}" type="presParOf" srcId="{0262777E-A317-441B-8E67-CFCA39D46378}" destId="{583EF5E8-E2F8-4472-8A45-24FE10512292}" srcOrd="1" destOrd="0" presId="urn:microsoft.com/office/officeart/2008/layout/LinedList"/>
    <dgm:cxn modelId="{827A6091-8892-4966-9B76-D8882C9B096F}" type="presParOf" srcId="{583EF5E8-E2F8-4472-8A45-24FE10512292}" destId="{CAAAAB66-8F81-4DF7-ACC9-08D92A10A835}" srcOrd="0" destOrd="0" presId="urn:microsoft.com/office/officeart/2008/layout/LinedList"/>
    <dgm:cxn modelId="{DAE5DF5E-B36B-4D44-944C-58F9AA79F48E}" type="presParOf" srcId="{583EF5E8-E2F8-4472-8A45-24FE10512292}" destId="{8CCBA81D-6DB3-4260-B017-19590056F606}" srcOrd="1" destOrd="0" presId="urn:microsoft.com/office/officeart/2008/layout/LinedList"/>
    <dgm:cxn modelId="{CD0C6C74-B78F-4092-81E4-6AD5B652056E}" type="presParOf" srcId="{583EF5E8-E2F8-4472-8A45-24FE10512292}" destId="{5F173E58-7C90-4BA2-8651-3ABAA90E451B}" srcOrd="2" destOrd="0" presId="urn:microsoft.com/office/officeart/2008/layout/LinedList"/>
    <dgm:cxn modelId="{0FE4FD5F-7FF1-4B78-B0F5-7133B49B172F}" type="presParOf" srcId="{0262777E-A317-441B-8E67-CFCA39D46378}" destId="{0BED31A2-062A-4557-A5A6-4641BFA59B04}" srcOrd="2" destOrd="0" presId="urn:microsoft.com/office/officeart/2008/layout/LinedList"/>
    <dgm:cxn modelId="{8E0F623F-ABB2-4993-99CE-A6D1791FC1AD}" type="presParOf" srcId="{0262777E-A317-441B-8E67-CFCA39D46378}" destId="{6251AE9F-19B4-4717-A80E-B1C6ED1B908A}" srcOrd="3" destOrd="0" presId="urn:microsoft.com/office/officeart/2008/layout/LinedList"/>
    <dgm:cxn modelId="{C3078974-5D5A-41E2-8F05-28DEB369DC19}" type="presParOf" srcId="{0262777E-A317-441B-8E67-CFCA39D46378}" destId="{21D514DC-81DF-4EA3-B39D-FCD3D862150D}" srcOrd="4" destOrd="0" presId="urn:microsoft.com/office/officeart/2008/layout/LinedList"/>
    <dgm:cxn modelId="{88DA1FA9-8074-4760-B42D-2941127EEB41}" type="presParOf" srcId="{21D514DC-81DF-4EA3-B39D-FCD3D862150D}" destId="{1303882D-D660-4C6C-9B3F-5AA655C8E541}" srcOrd="0" destOrd="0" presId="urn:microsoft.com/office/officeart/2008/layout/LinedList"/>
    <dgm:cxn modelId="{0A32CA80-5C01-4006-BA39-3811FB17AB06}" type="presParOf" srcId="{21D514DC-81DF-4EA3-B39D-FCD3D862150D}" destId="{06F0F66B-195F-43B2-BCBC-5D39392C699F}" srcOrd="1" destOrd="0" presId="urn:microsoft.com/office/officeart/2008/layout/LinedList"/>
    <dgm:cxn modelId="{14AB1F2D-5709-49F4-9A07-E03F346205FA}" type="presParOf" srcId="{21D514DC-81DF-4EA3-B39D-FCD3D862150D}" destId="{0B1C10D3-598B-4C9D-92AE-46E1405CEA66}" srcOrd="2" destOrd="0" presId="urn:microsoft.com/office/officeart/2008/layout/LinedList"/>
    <dgm:cxn modelId="{78C50036-B7CD-4223-84BF-5E4727B61E7B}" type="presParOf" srcId="{0262777E-A317-441B-8E67-CFCA39D46378}" destId="{0E7842B7-1DAB-4F4F-95A3-6FF176FC1D6F}" srcOrd="5" destOrd="0" presId="urn:microsoft.com/office/officeart/2008/layout/LinedList"/>
    <dgm:cxn modelId="{CD3BFF1B-9F96-4FD2-BD29-53EB3DBB4D12}" type="presParOf" srcId="{0262777E-A317-441B-8E67-CFCA39D46378}" destId="{65382C4D-6605-42B5-A32A-BE7D987CE135}" srcOrd="6" destOrd="0" presId="urn:microsoft.com/office/officeart/2008/layout/LinedList"/>
    <dgm:cxn modelId="{B4A275D4-025C-49BB-ABEC-6F6653AF5203}" type="presParOf" srcId="{0262777E-A317-441B-8E67-CFCA39D46378}" destId="{5C052ACD-29ED-431E-80BE-8828B9FADFA2}" srcOrd="7" destOrd="0" presId="urn:microsoft.com/office/officeart/2008/layout/LinedList"/>
    <dgm:cxn modelId="{B75FC3C0-85D6-45A3-8518-A4CAEABA4F1A}" type="presParOf" srcId="{5C052ACD-29ED-431E-80BE-8828B9FADFA2}" destId="{07411223-B935-4646-92BE-CB9233A8613A}" srcOrd="0" destOrd="0" presId="urn:microsoft.com/office/officeart/2008/layout/LinedList"/>
    <dgm:cxn modelId="{18DEE11A-F9EF-4C2D-AC6D-6726875F2F4C}" type="presParOf" srcId="{5C052ACD-29ED-431E-80BE-8828B9FADFA2}" destId="{CF8827F0-6B56-4D58-BD85-CEA0B9BEED3D}" srcOrd="1" destOrd="0" presId="urn:microsoft.com/office/officeart/2008/layout/LinedList"/>
    <dgm:cxn modelId="{80BAFDAB-BA08-4F8D-A737-9984C472F990}" type="presParOf" srcId="{5C052ACD-29ED-431E-80BE-8828B9FADFA2}" destId="{41AA0629-2C6B-49DC-AD66-84A489618A05}" srcOrd="2" destOrd="0" presId="urn:microsoft.com/office/officeart/2008/layout/LinedList"/>
    <dgm:cxn modelId="{E6FE7550-111A-457D-94B9-3635A3C02540}" type="presParOf" srcId="{0262777E-A317-441B-8E67-CFCA39D46378}" destId="{6A1C418D-9FFE-4C6C-A731-B82A0E30CEDC}" srcOrd="8" destOrd="0" presId="urn:microsoft.com/office/officeart/2008/layout/LinedList"/>
    <dgm:cxn modelId="{6CF86D98-AAC4-4BC7-BD69-8C6FAE2AAA42}" type="presParOf" srcId="{0262777E-A317-441B-8E67-CFCA39D46378}" destId="{E15882F7-266A-4EB9-8D15-A591B00B8CD3}" srcOrd="9" destOrd="0" presId="urn:microsoft.com/office/officeart/2008/layout/LinedList"/>
    <dgm:cxn modelId="{AB7401DA-97AF-4129-B090-6EC5642565DB}" type="presParOf" srcId="{0262777E-A317-441B-8E67-CFCA39D46378}" destId="{1F9108F6-7006-488D-A3D3-8DA08C7AE1C4}" srcOrd="10" destOrd="0" presId="urn:microsoft.com/office/officeart/2008/layout/LinedList"/>
    <dgm:cxn modelId="{87161BAA-D876-4EAA-99E2-D997608C9DC1}" type="presParOf" srcId="{1F9108F6-7006-488D-A3D3-8DA08C7AE1C4}" destId="{9F6B565C-5226-4DD2-904E-9B90C8631685}" srcOrd="0" destOrd="0" presId="urn:microsoft.com/office/officeart/2008/layout/LinedList"/>
    <dgm:cxn modelId="{4E915CB3-E7E4-4737-8728-7302A382B7E6}" type="presParOf" srcId="{1F9108F6-7006-488D-A3D3-8DA08C7AE1C4}" destId="{38A363BA-823C-415A-9AB4-9C14205D0DD9}" srcOrd="1" destOrd="0" presId="urn:microsoft.com/office/officeart/2008/layout/LinedList"/>
    <dgm:cxn modelId="{F5D1C58B-A5FE-4199-A181-AB0D48F7F10A}" type="presParOf" srcId="{1F9108F6-7006-488D-A3D3-8DA08C7AE1C4}" destId="{96D27161-E1E1-4E1A-B844-B3C832FBB49E}" srcOrd="2" destOrd="0" presId="urn:microsoft.com/office/officeart/2008/layout/LinedList"/>
    <dgm:cxn modelId="{AA670CA1-5491-4F0B-A091-0066BDE22770}" type="presParOf" srcId="{0262777E-A317-441B-8E67-CFCA39D46378}" destId="{8EAA70C3-4EED-42F6-85A4-3A005BD922F0}" srcOrd="11" destOrd="0" presId="urn:microsoft.com/office/officeart/2008/layout/LinedList"/>
    <dgm:cxn modelId="{B9A5C304-76CA-42F4-9994-2F3A1E7E9BBA}" type="presParOf" srcId="{0262777E-A317-441B-8E67-CFCA39D46378}" destId="{56364B32-2CA9-4822-B86D-058EB638975B}" srcOrd="12" destOrd="0" presId="urn:microsoft.com/office/officeart/2008/layout/LinedList"/>
    <dgm:cxn modelId="{F6140F71-A5AD-41A5-98B0-A90B50F2791B}" type="presParOf" srcId="{0262777E-A317-441B-8E67-CFCA39D46378}" destId="{7D11EC45-FB15-4D39-BE1E-3DF2B13FC584}" srcOrd="13" destOrd="0" presId="urn:microsoft.com/office/officeart/2008/layout/LinedList"/>
    <dgm:cxn modelId="{2879E031-CE5D-4C3B-95EF-C60A28E101A9}" type="presParOf" srcId="{7D11EC45-FB15-4D39-BE1E-3DF2B13FC584}" destId="{1AC3F83D-6EF0-44B7-969A-1DD7E230FFAA}" srcOrd="0" destOrd="0" presId="urn:microsoft.com/office/officeart/2008/layout/LinedList"/>
    <dgm:cxn modelId="{7AF76423-62D3-4319-96EB-039C76DECB29}" type="presParOf" srcId="{7D11EC45-FB15-4D39-BE1E-3DF2B13FC584}" destId="{FC66F4F8-16ED-49DE-81CC-140F4EF34144}" srcOrd="1" destOrd="0" presId="urn:microsoft.com/office/officeart/2008/layout/LinedList"/>
    <dgm:cxn modelId="{BCA0AB1E-F16B-4B6A-B286-F9A81BA8BBF7}" type="presParOf" srcId="{7D11EC45-FB15-4D39-BE1E-3DF2B13FC584}" destId="{B64ACEE3-E3D2-4DE1-A0B4-18898232C18B}" srcOrd="2" destOrd="0" presId="urn:microsoft.com/office/officeart/2008/layout/LinedList"/>
    <dgm:cxn modelId="{018A7981-4A4D-418B-8654-0147191F3E49}" type="presParOf" srcId="{0262777E-A317-441B-8E67-CFCA39D46378}" destId="{A551244A-CB9A-423F-90D9-4978290C6DB1}" srcOrd="14" destOrd="0" presId="urn:microsoft.com/office/officeart/2008/layout/LinedList"/>
    <dgm:cxn modelId="{8361A2F6-776C-4309-A448-AA56924184E0}" type="presParOf" srcId="{0262777E-A317-441B-8E67-CFCA39D46378}" destId="{8F81C43F-78D4-4F7A-A6B7-AC865C7812E0}" srcOrd="15" destOrd="0" presId="urn:microsoft.com/office/officeart/2008/layout/LinedList"/>
    <dgm:cxn modelId="{92EC364B-B174-40C0-BC74-C9C3C37E535F}" type="presParOf" srcId="{0262777E-A317-441B-8E67-CFCA39D46378}" destId="{34873823-17AB-43A4-95FA-44793E583C02}" srcOrd="16" destOrd="0" presId="urn:microsoft.com/office/officeart/2008/layout/LinedList"/>
    <dgm:cxn modelId="{F9B8431C-AE29-4441-8373-174E1BCFD786}" type="presParOf" srcId="{34873823-17AB-43A4-95FA-44793E583C02}" destId="{D7A19FB3-A48D-46C5-B8C0-BBF96FA2D427}" srcOrd="0" destOrd="0" presId="urn:microsoft.com/office/officeart/2008/layout/LinedList"/>
    <dgm:cxn modelId="{60A01DC1-871C-484C-8405-D8878E67BA42}" type="presParOf" srcId="{34873823-17AB-43A4-95FA-44793E583C02}" destId="{1AC85845-E345-46DB-969B-6E449799C2FA}" srcOrd="1" destOrd="0" presId="urn:microsoft.com/office/officeart/2008/layout/LinedList"/>
    <dgm:cxn modelId="{B7834785-8E80-4710-8919-93BD1E8A48B6}" type="presParOf" srcId="{34873823-17AB-43A4-95FA-44793E583C02}" destId="{EB2018D3-4B20-41E6-8A41-EC26A1534877}" srcOrd="2" destOrd="0" presId="urn:microsoft.com/office/officeart/2008/layout/LinedList"/>
    <dgm:cxn modelId="{408F578A-3F97-4AE1-8548-B5B09362E2B7}" type="presParOf" srcId="{0262777E-A317-441B-8E67-CFCA39D46378}" destId="{E8AFFF63-6B52-4868-BB6F-F532CEA11B8E}" srcOrd="17" destOrd="0" presId="urn:microsoft.com/office/officeart/2008/layout/LinedList"/>
    <dgm:cxn modelId="{F1DE73C7-1043-445F-99B5-EB52B1B4418E}" type="presParOf" srcId="{0262777E-A317-441B-8E67-CFCA39D46378}" destId="{F1E79C23-D4D4-446A-95B0-42C859EB6100}" srcOrd="18" destOrd="0" presId="urn:microsoft.com/office/officeart/2008/layout/LinedList"/>
    <dgm:cxn modelId="{19064246-2059-4DB1-B2CF-1E64DC1200D7}" type="presParOf" srcId="{0262777E-A317-441B-8E67-CFCA39D46378}" destId="{888A8B33-AE00-4AA0-BF4F-A9F89CCEB9AA}" srcOrd="19" destOrd="0" presId="urn:microsoft.com/office/officeart/2008/layout/LinedList"/>
    <dgm:cxn modelId="{AD02F3B6-16C8-43CA-BA00-CA829FC86959}" type="presParOf" srcId="{888A8B33-AE00-4AA0-BF4F-A9F89CCEB9AA}" destId="{A4D45636-A3B3-4838-BD82-5A1B0B5832F4}" srcOrd="0" destOrd="0" presId="urn:microsoft.com/office/officeart/2008/layout/LinedList"/>
    <dgm:cxn modelId="{3E2FC517-DF03-4675-B92E-2F13953A6BA1}" type="presParOf" srcId="{888A8B33-AE00-4AA0-BF4F-A9F89CCEB9AA}" destId="{10D7D3A3-5205-4F56-9EC5-72A60BCBA855}" srcOrd="1" destOrd="0" presId="urn:microsoft.com/office/officeart/2008/layout/LinedList"/>
    <dgm:cxn modelId="{7A8BD5B9-9520-498B-9969-983D398BFCF7}" type="presParOf" srcId="{888A8B33-AE00-4AA0-BF4F-A9F89CCEB9AA}" destId="{C46415A8-DA8A-49F2-A1AC-92875683811E}" srcOrd="2" destOrd="0" presId="urn:microsoft.com/office/officeart/2008/layout/LinedList"/>
    <dgm:cxn modelId="{5CAB7EA3-89E5-4B78-8400-B61B9D577D52}" type="presParOf" srcId="{0262777E-A317-441B-8E67-CFCA39D46378}" destId="{37DC3EF5-9F27-4363-8A0D-63131CF6AC29}" srcOrd="20" destOrd="0" presId="urn:microsoft.com/office/officeart/2008/layout/LinedList"/>
    <dgm:cxn modelId="{D968D725-5471-47CE-84D2-3BD37139F7E8}" type="presParOf" srcId="{0262777E-A317-441B-8E67-CFCA39D46378}" destId="{C7AA6C1E-3EB3-48DB-A92C-A3533ADF90C0}" srcOrd="21" destOrd="0" presId="urn:microsoft.com/office/officeart/2008/layout/LinedList"/>
    <dgm:cxn modelId="{059943D4-8019-4AA3-9F25-99289377ED31}" type="presParOf" srcId="{0262777E-A317-441B-8E67-CFCA39D46378}" destId="{8CCB4883-61B6-42F5-98ED-C49A97BAA8D3}" srcOrd="22" destOrd="0" presId="urn:microsoft.com/office/officeart/2008/layout/LinedList"/>
    <dgm:cxn modelId="{0C781C83-FA66-4C7A-A9F3-AE16EF6DA0DC}" type="presParOf" srcId="{8CCB4883-61B6-42F5-98ED-C49A97BAA8D3}" destId="{31982521-A284-4E89-83C9-F70F02EBD3D4}" srcOrd="0" destOrd="0" presId="urn:microsoft.com/office/officeart/2008/layout/LinedList"/>
    <dgm:cxn modelId="{A3340E86-C776-4D9E-BBD9-67D35E6DB0BF}" type="presParOf" srcId="{8CCB4883-61B6-42F5-98ED-C49A97BAA8D3}" destId="{91D14168-597D-49DA-A5E8-EAAF3F4EA0EA}" srcOrd="1" destOrd="0" presId="urn:microsoft.com/office/officeart/2008/layout/LinedList"/>
    <dgm:cxn modelId="{F4FCB4A7-E78A-4B34-BA10-6DBCA90B2C28}" type="presParOf" srcId="{8CCB4883-61B6-42F5-98ED-C49A97BAA8D3}" destId="{3D6A468F-7DAC-4F23-9EFD-2B106DC2B5F7}" srcOrd="2" destOrd="0" presId="urn:microsoft.com/office/officeart/2008/layout/LinedList"/>
    <dgm:cxn modelId="{952ACC94-A8C2-4D98-9698-23D8AF53A7F6}" type="presParOf" srcId="{0262777E-A317-441B-8E67-CFCA39D46378}" destId="{47397585-C3C6-49C8-B438-EA0C50EBA79D}" srcOrd="23" destOrd="0" presId="urn:microsoft.com/office/officeart/2008/layout/LinedList"/>
    <dgm:cxn modelId="{7D9AE753-20A4-4B60-B137-6675C5195FE3}" type="presParOf" srcId="{0262777E-A317-441B-8E67-CFCA39D46378}" destId="{7A6E0135-491F-4C06-B966-39021C74E897}"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3A7DF-97F4-45DD-83FF-90E274DCED03}">
      <dsp:nvSpPr>
        <dsp:cNvPr id="0" name=""/>
        <dsp:cNvSpPr/>
      </dsp:nvSpPr>
      <dsp:spPr>
        <a:xfrm>
          <a:off x="0" y="560423"/>
          <a:ext cx="8229600" cy="907200"/>
        </a:xfrm>
        <a:prstGeom prst="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0E658-DECF-4C34-8052-6D2BABF4B947}">
      <dsp:nvSpPr>
        <dsp:cNvPr id="0" name=""/>
        <dsp:cNvSpPr/>
      </dsp:nvSpPr>
      <dsp:spPr>
        <a:xfrm>
          <a:off x="411480" y="29063"/>
          <a:ext cx="5760720" cy="1062720"/>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Share information with department faculty</a:t>
          </a:r>
        </a:p>
      </dsp:txBody>
      <dsp:txXfrm>
        <a:off x="463358" y="80941"/>
        <a:ext cx="5656964" cy="958964"/>
      </dsp:txXfrm>
    </dsp:sp>
    <dsp:sp modelId="{8D4470D3-DF00-4784-9BFC-13A4D9597D4B}">
      <dsp:nvSpPr>
        <dsp:cNvPr id="0" name=""/>
        <dsp:cNvSpPr/>
      </dsp:nvSpPr>
      <dsp:spPr>
        <a:xfrm>
          <a:off x="0" y="2193383"/>
          <a:ext cx="8229600" cy="907200"/>
        </a:xfrm>
        <a:prstGeom prst="rect">
          <a:avLst/>
        </a:prstGeom>
        <a:solidFill>
          <a:schemeClr val="lt1">
            <a:alpha val="90000"/>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 modelId="{D7260598-9940-46CA-AF26-D3F4A30CF4A1}">
      <dsp:nvSpPr>
        <dsp:cNvPr id="0" name=""/>
        <dsp:cNvSpPr/>
      </dsp:nvSpPr>
      <dsp:spPr>
        <a:xfrm>
          <a:off x="411480" y="1662023"/>
          <a:ext cx="5760720" cy="106272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Host open conversation about promotion</a:t>
          </a:r>
        </a:p>
      </dsp:txBody>
      <dsp:txXfrm>
        <a:off x="463358" y="1713901"/>
        <a:ext cx="5656964"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8A624-B0ED-43CF-99E5-C648AB63FF33}">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8858B3-9061-4B39-9285-4E384622710D}">
      <dsp:nvSpPr>
        <dsp:cNvPr id="0" name=""/>
        <dsp:cNvSpPr/>
      </dsp:nvSpPr>
      <dsp:spPr>
        <a:xfrm>
          <a:off x="0" y="0"/>
          <a:ext cx="1645920" cy="374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endParaRPr lang="en-US" sz="2600" kern="1200" dirty="0"/>
        </a:p>
        <a:p>
          <a:pPr marL="0" lvl="0" indent="0" algn="l" defTabSz="1155700">
            <a:lnSpc>
              <a:spcPct val="90000"/>
            </a:lnSpc>
            <a:spcBef>
              <a:spcPct val="0"/>
            </a:spcBef>
            <a:spcAft>
              <a:spcPct val="35000"/>
            </a:spcAft>
            <a:buNone/>
          </a:pPr>
          <a:r>
            <a:rPr lang="en-US" sz="2600" kern="1200" dirty="0"/>
            <a:t>The Promotion Dossier</a:t>
          </a:r>
        </a:p>
      </dsp:txBody>
      <dsp:txXfrm>
        <a:off x="0" y="0"/>
        <a:ext cx="1645920" cy="3743099"/>
      </dsp:txXfrm>
    </dsp:sp>
    <dsp:sp modelId="{8CCBA81D-6DB3-4260-B017-19590056F606}">
      <dsp:nvSpPr>
        <dsp:cNvPr id="0" name=""/>
        <dsp:cNvSpPr/>
      </dsp:nvSpPr>
      <dsp:spPr>
        <a:xfrm>
          <a:off x="1769364" y="22137"/>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Form on Progress and Excellence (Form D): CORRECT FORM</a:t>
          </a:r>
        </a:p>
      </dsp:txBody>
      <dsp:txXfrm>
        <a:off x="1769364" y="22137"/>
        <a:ext cx="6460236" cy="442756"/>
      </dsp:txXfrm>
    </dsp:sp>
    <dsp:sp modelId="{0BED31A2-062A-4557-A5A6-4641BFA59B04}">
      <dsp:nvSpPr>
        <dsp:cNvPr id="0" name=""/>
        <dsp:cNvSpPr/>
      </dsp:nvSpPr>
      <dsp:spPr>
        <a:xfrm>
          <a:off x="1645920" y="464894"/>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6F0F66B-195F-43B2-BCBC-5D39392C699F}">
      <dsp:nvSpPr>
        <dsp:cNvPr id="0" name=""/>
        <dsp:cNvSpPr/>
      </dsp:nvSpPr>
      <dsp:spPr>
        <a:xfrm>
          <a:off x="1769364" y="487032"/>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Effort / Position Description</a:t>
          </a:r>
        </a:p>
      </dsp:txBody>
      <dsp:txXfrm>
        <a:off x="1769364" y="487032"/>
        <a:ext cx="6460236" cy="442756"/>
      </dsp:txXfrm>
    </dsp:sp>
    <dsp:sp modelId="{0E7842B7-1DAB-4F4F-95A3-6FF176FC1D6F}">
      <dsp:nvSpPr>
        <dsp:cNvPr id="0" name=""/>
        <dsp:cNvSpPr/>
      </dsp:nvSpPr>
      <dsp:spPr>
        <a:xfrm>
          <a:off x="1645920" y="929789"/>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8827F0-6B56-4D58-BD85-CEA0B9BEED3D}">
      <dsp:nvSpPr>
        <dsp:cNvPr id="0" name=""/>
        <dsp:cNvSpPr/>
      </dsp:nvSpPr>
      <dsp:spPr>
        <a:xfrm>
          <a:off x="1769364" y="951926"/>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Reflective Essay</a:t>
          </a:r>
          <a:endParaRPr lang="en-US" sz="2000" kern="1200" dirty="0"/>
        </a:p>
      </dsp:txBody>
      <dsp:txXfrm>
        <a:off x="1769364" y="951926"/>
        <a:ext cx="6460236" cy="442756"/>
      </dsp:txXfrm>
    </dsp:sp>
    <dsp:sp modelId="{6A1C418D-9FFE-4C6C-A731-B82A0E30CEDC}">
      <dsp:nvSpPr>
        <dsp:cNvPr id="0" name=""/>
        <dsp:cNvSpPr/>
      </dsp:nvSpPr>
      <dsp:spPr>
        <a:xfrm>
          <a:off x="1645920" y="1394683"/>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8A363BA-823C-415A-9AB4-9C14205D0DD9}">
      <dsp:nvSpPr>
        <dsp:cNvPr id="0" name=""/>
        <dsp:cNvSpPr/>
      </dsp:nvSpPr>
      <dsp:spPr>
        <a:xfrm>
          <a:off x="1769364" y="1416821"/>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Curriculum Vitae</a:t>
          </a:r>
          <a:endParaRPr lang="en-US" sz="2000" kern="1200" dirty="0"/>
        </a:p>
      </dsp:txBody>
      <dsp:txXfrm>
        <a:off x="1769364" y="1416821"/>
        <a:ext cx="6460236" cy="442756"/>
      </dsp:txXfrm>
    </dsp:sp>
    <dsp:sp modelId="{8EAA70C3-4EED-42F6-85A4-3A005BD922F0}">
      <dsp:nvSpPr>
        <dsp:cNvPr id="0" name=""/>
        <dsp:cNvSpPr/>
      </dsp:nvSpPr>
      <dsp:spPr>
        <a:xfrm>
          <a:off x="1645920" y="1859578"/>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C66F4F8-16ED-49DE-81CC-140F4EF34144}">
      <dsp:nvSpPr>
        <dsp:cNvPr id="0" name=""/>
        <dsp:cNvSpPr/>
      </dsp:nvSpPr>
      <dsp:spPr>
        <a:xfrm>
          <a:off x="1769364" y="1881715"/>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External Reviewers / Letters</a:t>
          </a:r>
        </a:p>
      </dsp:txBody>
      <dsp:txXfrm>
        <a:off x="1769364" y="1881715"/>
        <a:ext cx="6460236" cy="442756"/>
      </dsp:txXfrm>
    </dsp:sp>
    <dsp:sp modelId="{A551244A-CB9A-423F-90D9-4978290C6DB1}">
      <dsp:nvSpPr>
        <dsp:cNvPr id="0" name=""/>
        <dsp:cNvSpPr/>
      </dsp:nvSpPr>
      <dsp:spPr>
        <a:xfrm>
          <a:off x="1645920" y="2324472"/>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AC85845-E345-46DB-969B-6E449799C2FA}">
      <dsp:nvSpPr>
        <dsp:cNvPr id="0" name=""/>
        <dsp:cNvSpPr/>
      </dsp:nvSpPr>
      <dsp:spPr>
        <a:xfrm>
          <a:off x="1769364" y="2346610"/>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Annual Reviews</a:t>
          </a:r>
          <a:endParaRPr lang="en-US" sz="2000" kern="1200" dirty="0"/>
        </a:p>
      </dsp:txBody>
      <dsp:txXfrm>
        <a:off x="1769364" y="2346610"/>
        <a:ext cx="6460236" cy="442756"/>
      </dsp:txXfrm>
    </dsp:sp>
    <dsp:sp modelId="{E8AFFF63-6B52-4868-BB6F-F532CEA11B8E}">
      <dsp:nvSpPr>
        <dsp:cNvPr id="0" name=""/>
        <dsp:cNvSpPr/>
      </dsp:nvSpPr>
      <dsp:spPr>
        <a:xfrm>
          <a:off x="1645920" y="2789367"/>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0D7D3A3-5205-4F56-9EC5-72A60BCBA855}">
      <dsp:nvSpPr>
        <dsp:cNvPr id="0" name=""/>
        <dsp:cNvSpPr/>
      </dsp:nvSpPr>
      <dsp:spPr>
        <a:xfrm>
          <a:off x="1769364" y="2811505"/>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COVID-19 Impact Statement (optional)</a:t>
          </a:r>
          <a:endParaRPr lang="en-US" sz="2000" kern="1200" dirty="0"/>
        </a:p>
      </dsp:txBody>
      <dsp:txXfrm>
        <a:off x="1769364" y="2811505"/>
        <a:ext cx="6460236" cy="442756"/>
      </dsp:txXfrm>
    </dsp:sp>
    <dsp:sp modelId="{37DC3EF5-9F27-4363-8A0D-63131CF6AC29}">
      <dsp:nvSpPr>
        <dsp:cNvPr id="0" name=""/>
        <dsp:cNvSpPr/>
      </dsp:nvSpPr>
      <dsp:spPr>
        <a:xfrm>
          <a:off x="1645920" y="3254261"/>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1D14168-597D-49DA-A5E8-EAAF3F4EA0EA}">
      <dsp:nvSpPr>
        <dsp:cNvPr id="0" name=""/>
        <dsp:cNvSpPr/>
      </dsp:nvSpPr>
      <dsp:spPr>
        <a:xfrm>
          <a:off x="1769364" y="3276399"/>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Academic Portfolio</a:t>
          </a:r>
          <a:endParaRPr lang="en-US" sz="2000" kern="1200" dirty="0"/>
        </a:p>
      </dsp:txBody>
      <dsp:txXfrm>
        <a:off x="1769364" y="3276399"/>
        <a:ext cx="6460236" cy="442756"/>
      </dsp:txXfrm>
    </dsp:sp>
    <dsp:sp modelId="{47397585-C3C6-49C8-B438-EA0C50EBA79D}">
      <dsp:nvSpPr>
        <dsp:cNvPr id="0" name=""/>
        <dsp:cNvSpPr/>
      </dsp:nvSpPr>
      <dsp:spPr>
        <a:xfrm>
          <a:off x="1645920" y="3719156"/>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6B304-D5F1-4F3A-98ED-D08FBBFD203C}">
      <dsp:nvSpPr>
        <dsp:cNvPr id="0" name=""/>
        <dsp:cNvSpPr/>
      </dsp:nvSpPr>
      <dsp:spPr>
        <a:xfrm>
          <a:off x="2774418" y="300125"/>
          <a:ext cx="2672476" cy="928116"/>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0D44E-CD7B-410C-B00E-66B1553E3698}">
      <dsp:nvSpPr>
        <dsp:cNvPr id="0" name=""/>
        <dsp:cNvSpPr/>
      </dsp:nvSpPr>
      <dsp:spPr>
        <a:xfrm>
          <a:off x="3855839" y="2572766"/>
          <a:ext cx="517921" cy="331470"/>
        </a:xfrm>
        <a:prstGeom prst="downArrow">
          <a:avLst/>
        </a:prstGeom>
        <a:gradFill rotWithShape="0">
          <a:gsLst>
            <a:gs pos="0">
              <a:schemeClr val="accent5">
                <a:tint val="40000"/>
                <a:hueOff val="0"/>
                <a:satOff val="0"/>
                <a:lumOff val="0"/>
                <a:alphaOff val="0"/>
                <a:tint val="100000"/>
                <a:shade val="100000"/>
                <a:satMod val="130000"/>
              </a:schemeClr>
            </a:gs>
            <a:gs pos="100000">
              <a:schemeClr val="accent5">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E40F5EB-03C6-4B4F-A5F4-2AC2506099FD}">
      <dsp:nvSpPr>
        <dsp:cNvPr id="0" name=""/>
        <dsp:cNvSpPr/>
      </dsp:nvSpPr>
      <dsp:spPr>
        <a:xfrm>
          <a:off x="2871787" y="2837942"/>
          <a:ext cx="2486025" cy="62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Your Case for Promotion</a:t>
          </a:r>
        </a:p>
      </dsp:txBody>
      <dsp:txXfrm>
        <a:off x="2871787" y="2837942"/>
        <a:ext cx="2486025" cy="621506"/>
      </dsp:txXfrm>
    </dsp:sp>
    <dsp:sp modelId="{07F37E23-0512-4D9B-97B0-9748DAB4091B}">
      <dsp:nvSpPr>
        <dsp:cNvPr id="0" name=""/>
        <dsp:cNvSpPr/>
      </dsp:nvSpPr>
      <dsp:spPr>
        <a:xfrm>
          <a:off x="3476262" y="1182685"/>
          <a:ext cx="1277083" cy="1191604"/>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Quantitative: Form on P&amp;E and CV</a:t>
          </a:r>
        </a:p>
      </dsp:txBody>
      <dsp:txXfrm>
        <a:off x="3663286" y="1357191"/>
        <a:ext cx="903035" cy="842592"/>
      </dsp:txXfrm>
    </dsp:sp>
    <dsp:sp modelId="{9A3ECF92-E92C-444F-9E54-056BF1C83863}">
      <dsp:nvSpPr>
        <dsp:cNvPr id="0" name=""/>
        <dsp:cNvSpPr/>
      </dsp:nvSpPr>
      <dsp:spPr>
        <a:xfrm>
          <a:off x="2690329" y="224744"/>
          <a:ext cx="1224326" cy="1173733"/>
        </a:xfrm>
        <a:prstGeom prst="ellipse">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Qualitative: Academic Portfolio</a:t>
          </a:r>
        </a:p>
      </dsp:txBody>
      <dsp:txXfrm>
        <a:off x="2869627" y="396633"/>
        <a:ext cx="865730" cy="829955"/>
      </dsp:txXfrm>
    </dsp:sp>
    <dsp:sp modelId="{A4BE852D-FF53-4E4B-9DAA-6E5588832A85}">
      <dsp:nvSpPr>
        <dsp:cNvPr id="0" name=""/>
        <dsp:cNvSpPr/>
      </dsp:nvSpPr>
      <dsp:spPr>
        <a:xfrm>
          <a:off x="4114796" y="224747"/>
          <a:ext cx="1186682" cy="1123745"/>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Summary: Reflective Essay and COVID-19 Statement</a:t>
          </a:r>
        </a:p>
      </dsp:txBody>
      <dsp:txXfrm>
        <a:off x="4288582" y="389316"/>
        <a:ext cx="839110" cy="794607"/>
      </dsp:txXfrm>
    </dsp:sp>
    <dsp:sp modelId="{1DC96C57-63C7-464E-BCDF-652ED364702B}">
      <dsp:nvSpPr>
        <dsp:cNvPr id="0" name=""/>
        <dsp:cNvSpPr/>
      </dsp:nvSpPr>
      <dsp:spPr>
        <a:xfrm>
          <a:off x="2242456" y="-144748"/>
          <a:ext cx="3744687" cy="2982152"/>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ED941-C229-4A78-B78A-16BE6639ADB5}">
      <dsp:nvSpPr>
        <dsp:cNvPr id="0" name=""/>
        <dsp:cNvSpPr/>
      </dsp:nvSpPr>
      <dsp:spPr>
        <a:xfrm>
          <a:off x="0" y="128817"/>
          <a:ext cx="6096000" cy="6475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Effort / Position Description</a:t>
          </a:r>
        </a:p>
      </dsp:txBody>
      <dsp:txXfrm>
        <a:off x="31613" y="160430"/>
        <a:ext cx="6032774" cy="584369"/>
      </dsp:txXfrm>
    </dsp:sp>
    <dsp:sp modelId="{02248742-1DBB-438B-974C-FE61ECD95E91}">
      <dsp:nvSpPr>
        <dsp:cNvPr id="0" name=""/>
        <dsp:cNvSpPr/>
      </dsp:nvSpPr>
      <dsp:spPr>
        <a:xfrm>
          <a:off x="0" y="931404"/>
          <a:ext cx="6096000" cy="647595"/>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Reflective Essay</a:t>
          </a:r>
        </a:p>
      </dsp:txBody>
      <dsp:txXfrm>
        <a:off x="31613" y="963017"/>
        <a:ext cx="6032774" cy="584369"/>
      </dsp:txXfrm>
    </dsp:sp>
    <dsp:sp modelId="{B3268CEF-623D-425C-BFF2-5DC200114EEC}">
      <dsp:nvSpPr>
        <dsp:cNvPr id="0" name=""/>
        <dsp:cNvSpPr/>
      </dsp:nvSpPr>
      <dsp:spPr>
        <a:xfrm>
          <a:off x="0" y="1745350"/>
          <a:ext cx="6096000" cy="64759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Curriculum Vitae</a:t>
          </a:r>
        </a:p>
      </dsp:txBody>
      <dsp:txXfrm>
        <a:off x="31613" y="1776963"/>
        <a:ext cx="6032774" cy="584369"/>
      </dsp:txXfrm>
    </dsp:sp>
    <dsp:sp modelId="{C9E45161-282D-45A6-8964-A1BC2C3842BD}">
      <dsp:nvSpPr>
        <dsp:cNvPr id="0" name=""/>
        <dsp:cNvSpPr/>
      </dsp:nvSpPr>
      <dsp:spPr>
        <a:xfrm>
          <a:off x="0" y="2475607"/>
          <a:ext cx="6096000" cy="647595"/>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Samples of Scholarly Work (if applicable)</a:t>
          </a:r>
        </a:p>
      </dsp:txBody>
      <dsp:txXfrm>
        <a:off x="31613" y="2507220"/>
        <a:ext cx="6032774" cy="584369"/>
      </dsp:txXfrm>
    </dsp:sp>
    <dsp:sp modelId="{545FD5FE-31DA-42CB-B19F-48F77B473E2D}">
      <dsp:nvSpPr>
        <dsp:cNvPr id="0" name=""/>
        <dsp:cNvSpPr/>
      </dsp:nvSpPr>
      <dsp:spPr>
        <a:xfrm>
          <a:off x="0" y="3216267"/>
          <a:ext cx="6096000" cy="6475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List of Potential Reviewers</a:t>
          </a:r>
        </a:p>
      </dsp:txBody>
      <dsp:txXfrm>
        <a:off x="31613" y="3247880"/>
        <a:ext cx="6032774"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33CB5-9B16-4A93-BEE8-7C94AB0DC474}">
      <dsp:nvSpPr>
        <dsp:cNvPr id="0" name=""/>
        <dsp:cNvSpPr/>
      </dsp:nvSpPr>
      <dsp:spPr>
        <a:xfrm>
          <a:off x="24305" y="17936"/>
          <a:ext cx="1277396" cy="561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June 30, 2023</a:t>
          </a:r>
        </a:p>
      </dsp:txBody>
      <dsp:txXfrm>
        <a:off x="24305" y="17936"/>
        <a:ext cx="1277396" cy="374400"/>
      </dsp:txXfrm>
    </dsp:sp>
    <dsp:sp modelId="{176A11D8-7E22-4367-881B-A1D237878F5A}">
      <dsp:nvSpPr>
        <dsp:cNvPr id="0" name=""/>
        <dsp:cNvSpPr/>
      </dsp:nvSpPr>
      <dsp:spPr>
        <a:xfrm>
          <a:off x="3700" y="646292"/>
          <a:ext cx="1841877" cy="215968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dirty="0"/>
            <a:t>HP and FT faculty </a:t>
          </a:r>
          <a:r>
            <a:rPr lang="en-US" sz="1300" u="none" kern="1200" dirty="0"/>
            <a:t>candidates notify the Committee of their candidacy.</a:t>
          </a:r>
          <a:r>
            <a:rPr lang="en-US" sz="1300" kern="1200" dirty="0"/>
            <a:t>   </a:t>
          </a:r>
        </a:p>
        <a:p>
          <a:pPr marL="114300" lvl="1" indent="-114300" algn="l" defTabSz="577850">
            <a:lnSpc>
              <a:spcPct val="90000"/>
            </a:lnSpc>
            <a:spcBef>
              <a:spcPct val="0"/>
            </a:spcBef>
            <a:spcAft>
              <a:spcPct val="15000"/>
            </a:spcAft>
            <a:buChar char="•"/>
          </a:pPr>
          <a:r>
            <a:rPr lang="en-US" sz="1300" u="sng" kern="1200" dirty="0"/>
            <a:t>Tenure system (TS) faculty:</a:t>
          </a:r>
          <a:r>
            <a:rPr lang="en-US" sz="1300" kern="1200" dirty="0"/>
            <a:t> will be notified by the department.</a:t>
          </a:r>
        </a:p>
      </dsp:txBody>
      <dsp:txXfrm>
        <a:off x="57647" y="700239"/>
        <a:ext cx="1733983" cy="2051794"/>
      </dsp:txXfrm>
    </dsp:sp>
    <dsp:sp modelId="{4A785D21-650B-43FE-96AE-64560E93DC39}">
      <dsp:nvSpPr>
        <dsp:cNvPr id="0" name=""/>
        <dsp:cNvSpPr/>
      </dsp:nvSpPr>
      <dsp:spPr>
        <a:xfrm rot="4508">
          <a:off x="1565910" y="47670"/>
          <a:ext cx="560123" cy="31803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65910" y="111214"/>
        <a:ext cx="464713" cy="190820"/>
      </dsp:txXfrm>
    </dsp:sp>
    <dsp:sp modelId="{2E49FC0E-C3E9-4DBA-BF9C-71BD3EE8A116}">
      <dsp:nvSpPr>
        <dsp:cNvPr id="0" name=""/>
        <dsp:cNvSpPr/>
      </dsp:nvSpPr>
      <dsp:spPr>
        <a:xfrm>
          <a:off x="2358537" y="20997"/>
          <a:ext cx="1277396" cy="561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June 30, 2023</a:t>
          </a:r>
        </a:p>
      </dsp:txBody>
      <dsp:txXfrm>
        <a:off x="2358537" y="20997"/>
        <a:ext cx="1277396" cy="374400"/>
      </dsp:txXfrm>
    </dsp:sp>
    <dsp:sp modelId="{030F087A-ADB0-45B9-99DA-6B1AFC938EAD}">
      <dsp:nvSpPr>
        <dsp:cNvPr id="0" name=""/>
        <dsp:cNvSpPr/>
      </dsp:nvSpPr>
      <dsp:spPr>
        <a:xfrm>
          <a:off x="2395823" y="655475"/>
          <a:ext cx="1726094" cy="21474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Promotion candidates submit a list of referees (min 6).                            (Reappointments do not require letters of reference)</a:t>
          </a:r>
        </a:p>
      </dsp:txBody>
      <dsp:txXfrm>
        <a:off x="2446379" y="706031"/>
        <a:ext cx="1624982" cy="2046332"/>
      </dsp:txXfrm>
    </dsp:sp>
    <dsp:sp modelId="{1156494B-458F-4E01-9115-C672F1CEFFE2}">
      <dsp:nvSpPr>
        <dsp:cNvPr id="0" name=""/>
        <dsp:cNvSpPr/>
      </dsp:nvSpPr>
      <dsp:spPr>
        <a:xfrm rot="10515">
          <a:off x="3885668" y="52707"/>
          <a:ext cx="529442" cy="31803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885668" y="116168"/>
        <a:ext cx="434032" cy="190820"/>
      </dsp:txXfrm>
    </dsp:sp>
    <dsp:sp modelId="{5DD854D6-2E3D-4416-9B51-0B626D5B3F16}">
      <dsp:nvSpPr>
        <dsp:cNvPr id="0" name=""/>
        <dsp:cNvSpPr/>
      </dsp:nvSpPr>
      <dsp:spPr>
        <a:xfrm>
          <a:off x="4634877" y="27960"/>
          <a:ext cx="1277396" cy="561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August 1, 2023</a:t>
          </a:r>
        </a:p>
      </dsp:txBody>
      <dsp:txXfrm>
        <a:off x="4634877" y="27960"/>
        <a:ext cx="1277396" cy="374400"/>
      </dsp:txXfrm>
    </dsp:sp>
    <dsp:sp modelId="{6130FC2B-16F6-46CC-B881-5EC7BE919F32}">
      <dsp:nvSpPr>
        <dsp:cNvPr id="0" name=""/>
        <dsp:cNvSpPr/>
      </dsp:nvSpPr>
      <dsp:spPr>
        <a:xfrm>
          <a:off x="4896512" y="676362"/>
          <a:ext cx="1277396" cy="211959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Promotion candidates submit materials for referees.</a:t>
          </a:r>
        </a:p>
        <a:p>
          <a:pPr marL="114300" lvl="1" indent="-114300" algn="l" defTabSz="577850">
            <a:lnSpc>
              <a:spcPct val="90000"/>
            </a:lnSpc>
            <a:spcBef>
              <a:spcPct val="0"/>
            </a:spcBef>
            <a:spcAft>
              <a:spcPct val="15000"/>
            </a:spcAft>
            <a:buChar char="•"/>
          </a:pPr>
          <a:r>
            <a:rPr lang="en-US" sz="1300" kern="1200" dirty="0"/>
            <a:t>CV, Reflective Essay, Scholarly sample(s), Effort.  </a:t>
          </a:r>
        </a:p>
      </dsp:txBody>
      <dsp:txXfrm>
        <a:off x="4933926" y="713776"/>
        <a:ext cx="1202568" cy="2044766"/>
      </dsp:txXfrm>
    </dsp:sp>
    <dsp:sp modelId="{7ABB05DC-D751-42A6-A751-750E257DE599}">
      <dsp:nvSpPr>
        <dsp:cNvPr id="0" name=""/>
        <dsp:cNvSpPr/>
      </dsp:nvSpPr>
      <dsp:spPr>
        <a:xfrm rot="15217">
          <a:off x="6105920" y="60735"/>
          <a:ext cx="410539" cy="31803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05920" y="124131"/>
        <a:ext cx="315129" cy="190820"/>
      </dsp:txXfrm>
    </dsp:sp>
    <dsp:sp modelId="{D20392A4-41F5-4F8D-A880-0CF539B4F957}">
      <dsp:nvSpPr>
        <dsp:cNvPr id="0" name=""/>
        <dsp:cNvSpPr/>
      </dsp:nvSpPr>
      <dsp:spPr>
        <a:xfrm>
          <a:off x="6686868" y="37043"/>
          <a:ext cx="1277396" cy="5616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t>October 1, 2023</a:t>
          </a:r>
        </a:p>
      </dsp:txBody>
      <dsp:txXfrm>
        <a:off x="6686868" y="37043"/>
        <a:ext cx="1277396" cy="374400"/>
      </dsp:txXfrm>
    </dsp:sp>
    <dsp:sp modelId="{1BDFC0D0-534C-47FC-8972-F19315EC4033}">
      <dsp:nvSpPr>
        <dsp:cNvPr id="0" name=""/>
        <dsp:cNvSpPr/>
      </dsp:nvSpPr>
      <dsp:spPr>
        <a:xfrm>
          <a:off x="6948503" y="703612"/>
          <a:ext cx="1277396" cy="208326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Complete dossiers due to the department.</a:t>
          </a:r>
        </a:p>
      </dsp:txBody>
      <dsp:txXfrm>
        <a:off x="6985917" y="741026"/>
        <a:ext cx="1202568" cy="2008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325E-917C-43B6-950F-AD31FF618E47}">
      <dsp:nvSpPr>
        <dsp:cNvPr id="0" name=""/>
        <dsp:cNvSpPr/>
      </dsp:nvSpPr>
      <dsp:spPr>
        <a:xfrm>
          <a:off x="1431" y="257777"/>
          <a:ext cx="1215336" cy="1233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Oct – Dec, 2023: Department-level reviews</a:t>
          </a:r>
        </a:p>
      </dsp:txBody>
      <dsp:txXfrm>
        <a:off x="37027" y="293373"/>
        <a:ext cx="1144144" cy="1162184"/>
      </dsp:txXfrm>
    </dsp:sp>
    <dsp:sp modelId="{71FF1AC7-4C7C-45E1-8941-DFD291B883AE}">
      <dsp:nvSpPr>
        <dsp:cNvPr id="0" name=""/>
        <dsp:cNvSpPr/>
      </dsp:nvSpPr>
      <dsp:spPr>
        <a:xfrm>
          <a:off x="1339317" y="723764"/>
          <a:ext cx="259805" cy="3014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39317" y="784045"/>
        <a:ext cx="181864" cy="180841"/>
      </dsp:txXfrm>
    </dsp:sp>
    <dsp:sp modelId="{42473E9B-11D0-4B0C-81F7-6849054628FE}">
      <dsp:nvSpPr>
        <dsp:cNvPr id="0" name=""/>
        <dsp:cNvSpPr/>
      </dsp:nvSpPr>
      <dsp:spPr>
        <a:xfrm>
          <a:off x="1706966" y="257777"/>
          <a:ext cx="1215336" cy="1233376"/>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Jan – Feb, 2024: College-level reviews</a:t>
          </a:r>
        </a:p>
      </dsp:txBody>
      <dsp:txXfrm>
        <a:off x="1742562" y="293373"/>
        <a:ext cx="1144144" cy="1162184"/>
      </dsp:txXfrm>
    </dsp:sp>
    <dsp:sp modelId="{8CEDACDB-2EC1-4AAD-B6A7-BFCBC20242D0}">
      <dsp:nvSpPr>
        <dsp:cNvPr id="0" name=""/>
        <dsp:cNvSpPr/>
      </dsp:nvSpPr>
      <dsp:spPr>
        <a:xfrm>
          <a:off x="3043836" y="723764"/>
          <a:ext cx="257651" cy="301403"/>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43836" y="784045"/>
        <a:ext cx="180356" cy="180841"/>
      </dsp:txXfrm>
    </dsp:sp>
    <dsp:sp modelId="{463A0D9A-60BE-438F-B123-1744307D53C5}">
      <dsp:nvSpPr>
        <dsp:cNvPr id="0" name=""/>
        <dsp:cNvSpPr/>
      </dsp:nvSpPr>
      <dsp:spPr>
        <a:xfrm>
          <a:off x="3408437" y="257777"/>
          <a:ext cx="1215336" cy="1233376"/>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Mar – Apr, 2024: Provost/EVP Review</a:t>
          </a:r>
        </a:p>
      </dsp:txBody>
      <dsp:txXfrm>
        <a:off x="3444033" y="293373"/>
        <a:ext cx="1144144" cy="1162184"/>
      </dsp:txXfrm>
    </dsp:sp>
    <dsp:sp modelId="{27AFDB6B-380D-4FD1-BA79-A22D8378D6F0}">
      <dsp:nvSpPr>
        <dsp:cNvPr id="0" name=""/>
        <dsp:cNvSpPr/>
      </dsp:nvSpPr>
      <dsp:spPr>
        <a:xfrm>
          <a:off x="4745307" y="723764"/>
          <a:ext cx="257651" cy="301403"/>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745307" y="784045"/>
        <a:ext cx="180356" cy="180841"/>
      </dsp:txXfrm>
    </dsp:sp>
    <dsp:sp modelId="{885FDF08-EB8A-4175-8E1F-3EC455C52A32}">
      <dsp:nvSpPr>
        <dsp:cNvPr id="0" name=""/>
        <dsp:cNvSpPr/>
      </dsp:nvSpPr>
      <dsp:spPr>
        <a:xfrm>
          <a:off x="5109908" y="257777"/>
          <a:ext cx="1215336" cy="1233376"/>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May, 2024: Notification of provost/EVP decision</a:t>
          </a:r>
        </a:p>
      </dsp:txBody>
      <dsp:txXfrm>
        <a:off x="5145504" y="293373"/>
        <a:ext cx="1144144" cy="1162184"/>
      </dsp:txXfrm>
    </dsp:sp>
    <dsp:sp modelId="{72941D3F-8ABB-48B4-AA54-7C50E88BDFCE}">
      <dsp:nvSpPr>
        <dsp:cNvPr id="0" name=""/>
        <dsp:cNvSpPr/>
      </dsp:nvSpPr>
      <dsp:spPr>
        <a:xfrm>
          <a:off x="6446777" y="723764"/>
          <a:ext cx="257651" cy="301403"/>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46777" y="784045"/>
        <a:ext cx="180356" cy="180841"/>
      </dsp:txXfrm>
    </dsp:sp>
    <dsp:sp modelId="{652456C9-36AB-41F8-B7B9-D49B71F8F277}">
      <dsp:nvSpPr>
        <dsp:cNvPr id="0" name=""/>
        <dsp:cNvSpPr/>
      </dsp:nvSpPr>
      <dsp:spPr>
        <a:xfrm>
          <a:off x="6811378" y="257777"/>
          <a:ext cx="1225156" cy="1233376"/>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June – July 2024: BOT final approval for TS decisions</a:t>
          </a:r>
        </a:p>
      </dsp:txBody>
      <dsp:txXfrm>
        <a:off x="6847262" y="293661"/>
        <a:ext cx="1153388" cy="116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8A624-B0ED-43CF-99E5-C648AB63FF33}">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8858B3-9061-4B39-9285-4E384622710D}">
      <dsp:nvSpPr>
        <dsp:cNvPr id="0" name=""/>
        <dsp:cNvSpPr/>
      </dsp:nvSpPr>
      <dsp:spPr>
        <a:xfrm>
          <a:off x="0" y="0"/>
          <a:ext cx="1645920" cy="374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p>
        <a:p>
          <a:pPr marL="0" lvl="0" indent="0" algn="ctr" defTabSz="1155700">
            <a:lnSpc>
              <a:spcPct val="90000"/>
            </a:lnSpc>
            <a:spcBef>
              <a:spcPct val="0"/>
            </a:spcBef>
            <a:spcAft>
              <a:spcPct val="35000"/>
            </a:spcAft>
            <a:buNone/>
          </a:pPr>
          <a:endParaRPr lang="en-US" sz="2600" kern="1200" dirty="0"/>
        </a:p>
        <a:p>
          <a:pPr marL="0" lvl="0" indent="0" algn="l" defTabSz="1155700">
            <a:lnSpc>
              <a:spcPct val="90000"/>
            </a:lnSpc>
            <a:spcBef>
              <a:spcPct val="0"/>
            </a:spcBef>
            <a:spcAft>
              <a:spcPct val="35000"/>
            </a:spcAft>
            <a:buNone/>
          </a:pPr>
          <a:r>
            <a:rPr lang="en-US" sz="2600" kern="1200" dirty="0"/>
            <a:t>The Promotion Dossier</a:t>
          </a:r>
        </a:p>
      </dsp:txBody>
      <dsp:txXfrm>
        <a:off x="0" y="0"/>
        <a:ext cx="1645920" cy="3743099"/>
      </dsp:txXfrm>
    </dsp:sp>
    <dsp:sp modelId="{8CCBA81D-6DB3-4260-B017-19590056F606}">
      <dsp:nvSpPr>
        <dsp:cNvPr id="0" name=""/>
        <dsp:cNvSpPr/>
      </dsp:nvSpPr>
      <dsp:spPr>
        <a:xfrm>
          <a:off x="1769364" y="22137"/>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Form on Progress and Excellence (Form D): CORRECT FORM</a:t>
          </a:r>
        </a:p>
      </dsp:txBody>
      <dsp:txXfrm>
        <a:off x="1769364" y="22137"/>
        <a:ext cx="6460236" cy="442756"/>
      </dsp:txXfrm>
    </dsp:sp>
    <dsp:sp modelId="{0BED31A2-062A-4557-A5A6-4641BFA59B04}">
      <dsp:nvSpPr>
        <dsp:cNvPr id="0" name=""/>
        <dsp:cNvSpPr/>
      </dsp:nvSpPr>
      <dsp:spPr>
        <a:xfrm>
          <a:off x="1645920" y="464894"/>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6F0F66B-195F-43B2-BCBC-5D39392C699F}">
      <dsp:nvSpPr>
        <dsp:cNvPr id="0" name=""/>
        <dsp:cNvSpPr/>
      </dsp:nvSpPr>
      <dsp:spPr>
        <a:xfrm>
          <a:off x="1769364" y="487032"/>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Effort / Position Description</a:t>
          </a:r>
        </a:p>
      </dsp:txBody>
      <dsp:txXfrm>
        <a:off x="1769364" y="487032"/>
        <a:ext cx="6460236" cy="442756"/>
      </dsp:txXfrm>
    </dsp:sp>
    <dsp:sp modelId="{0E7842B7-1DAB-4F4F-95A3-6FF176FC1D6F}">
      <dsp:nvSpPr>
        <dsp:cNvPr id="0" name=""/>
        <dsp:cNvSpPr/>
      </dsp:nvSpPr>
      <dsp:spPr>
        <a:xfrm>
          <a:off x="1645920" y="929789"/>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8827F0-6B56-4D58-BD85-CEA0B9BEED3D}">
      <dsp:nvSpPr>
        <dsp:cNvPr id="0" name=""/>
        <dsp:cNvSpPr/>
      </dsp:nvSpPr>
      <dsp:spPr>
        <a:xfrm>
          <a:off x="1769364" y="951926"/>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Reflective Essay</a:t>
          </a:r>
          <a:endParaRPr lang="en-US" sz="2000" kern="1200" dirty="0"/>
        </a:p>
      </dsp:txBody>
      <dsp:txXfrm>
        <a:off x="1769364" y="951926"/>
        <a:ext cx="6460236" cy="442756"/>
      </dsp:txXfrm>
    </dsp:sp>
    <dsp:sp modelId="{6A1C418D-9FFE-4C6C-A731-B82A0E30CEDC}">
      <dsp:nvSpPr>
        <dsp:cNvPr id="0" name=""/>
        <dsp:cNvSpPr/>
      </dsp:nvSpPr>
      <dsp:spPr>
        <a:xfrm>
          <a:off x="1645920" y="1394683"/>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8A363BA-823C-415A-9AB4-9C14205D0DD9}">
      <dsp:nvSpPr>
        <dsp:cNvPr id="0" name=""/>
        <dsp:cNvSpPr/>
      </dsp:nvSpPr>
      <dsp:spPr>
        <a:xfrm>
          <a:off x="1769364" y="1416821"/>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Curriculum Vitae</a:t>
          </a:r>
          <a:endParaRPr lang="en-US" sz="2000" kern="1200" dirty="0"/>
        </a:p>
      </dsp:txBody>
      <dsp:txXfrm>
        <a:off x="1769364" y="1416821"/>
        <a:ext cx="6460236" cy="442756"/>
      </dsp:txXfrm>
    </dsp:sp>
    <dsp:sp modelId="{8EAA70C3-4EED-42F6-85A4-3A005BD922F0}">
      <dsp:nvSpPr>
        <dsp:cNvPr id="0" name=""/>
        <dsp:cNvSpPr/>
      </dsp:nvSpPr>
      <dsp:spPr>
        <a:xfrm>
          <a:off x="1645920" y="1859578"/>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C66F4F8-16ED-49DE-81CC-140F4EF34144}">
      <dsp:nvSpPr>
        <dsp:cNvPr id="0" name=""/>
        <dsp:cNvSpPr/>
      </dsp:nvSpPr>
      <dsp:spPr>
        <a:xfrm>
          <a:off x="1769364" y="1881715"/>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External Reviewers / Letters</a:t>
          </a:r>
        </a:p>
      </dsp:txBody>
      <dsp:txXfrm>
        <a:off x="1769364" y="1881715"/>
        <a:ext cx="6460236" cy="442756"/>
      </dsp:txXfrm>
    </dsp:sp>
    <dsp:sp modelId="{A551244A-CB9A-423F-90D9-4978290C6DB1}">
      <dsp:nvSpPr>
        <dsp:cNvPr id="0" name=""/>
        <dsp:cNvSpPr/>
      </dsp:nvSpPr>
      <dsp:spPr>
        <a:xfrm>
          <a:off x="1645920" y="2324472"/>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AC85845-E345-46DB-969B-6E449799C2FA}">
      <dsp:nvSpPr>
        <dsp:cNvPr id="0" name=""/>
        <dsp:cNvSpPr/>
      </dsp:nvSpPr>
      <dsp:spPr>
        <a:xfrm>
          <a:off x="1769364" y="2346610"/>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Annual Reviews</a:t>
          </a:r>
          <a:endParaRPr lang="en-US" sz="2000" kern="1200" dirty="0"/>
        </a:p>
      </dsp:txBody>
      <dsp:txXfrm>
        <a:off x="1769364" y="2346610"/>
        <a:ext cx="6460236" cy="442756"/>
      </dsp:txXfrm>
    </dsp:sp>
    <dsp:sp modelId="{E8AFFF63-6B52-4868-BB6F-F532CEA11B8E}">
      <dsp:nvSpPr>
        <dsp:cNvPr id="0" name=""/>
        <dsp:cNvSpPr/>
      </dsp:nvSpPr>
      <dsp:spPr>
        <a:xfrm>
          <a:off x="1645920" y="2789367"/>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0D7D3A3-5205-4F56-9EC5-72A60BCBA855}">
      <dsp:nvSpPr>
        <dsp:cNvPr id="0" name=""/>
        <dsp:cNvSpPr/>
      </dsp:nvSpPr>
      <dsp:spPr>
        <a:xfrm>
          <a:off x="1769364" y="2811505"/>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highlight>
                <a:srgbClr val="FFFF00"/>
              </a:highlight>
            </a:rPr>
            <a:t>COVID-19 Impact Statement (optional</a:t>
          </a:r>
          <a:r>
            <a:rPr lang="en-US" sz="2000" kern="1200" dirty="0"/>
            <a:t>)</a:t>
          </a:r>
        </a:p>
      </dsp:txBody>
      <dsp:txXfrm>
        <a:off x="1769364" y="2811505"/>
        <a:ext cx="6460236" cy="442756"/>
      </dsp:txXfrm>
    </dsp:sp>
    <dsp:sp modelId="{37DC3EF5-9F27-4363-8A0D-63131CF6AC29}">
      <dsp:nvSpPr>
        <dsp:cNvPr id="0" name=""/>
        <dsp:cNvSpPr/>
      </dsp:nvSpPr>
      <dsp:spPr>
        <a:xfrm>
          <a:off x="1645920" y="3254261"/>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1D14168-597D-49DA-A5E8-EAAF3F4EA0EA}">
      <dsp:nvSpPr>
        <dsp:cNvPr id="0" name=""/>
        <dsp:cNvSpPr/>
      </dsp:nvSpPr>
      <dsp:spPr>
        <a:xfrm>
          <a:off x="1769364" y="3276399"/>
          <a:ext cx="6460236" cy="442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Academic Portfolio</a:t>
          </a:r>
          <a:endParaRPr lang="en-US" sz="2000" kern="1200" dirty="0"/>
        </a:p>
      </dsp:txBody>
      <dsp:txXfrm>
        <a:off x="1769364" y="3276399"/>
        <a:ext cx="6460236" cy="442756"/>
      </dsp:txXfrm>
    </dsp:sp>
    <dsp:sp modelId="{47397585-C3C6-49C8-B438-EA0C50EBA79D}">
      <dsp:nvSpPr>
        <dsp:cNvPr id="0" name=""/>
        <dsp:cNvSpPr/>
      </dsp:nvSpPr>
      <dsp:spPr>
        <a:xfrm>
          <a:off x="1645920" y="3719156"/>
          <a:ext cx="658368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39304-B886-4F45-8598-9B51BF12D285}"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DCB21-9B57-4330-AE27-AB55B817C48C}" type="slidenum">
              <a:rPr lang="en-US" smtClean="0"/>
              <a:t>‹#›</a:t>
            </a:fld>
            <a:endParaRPr lang="en-US"/>
          </a:p>
        </p:txBody>
      </p:sp>
    </p:spTree>
    <p:extLst>
      <p:ext uri="{BB962C8B-B14F-4D97-AF65-F5344CB8AC3E}">
        <p14:creationId xmlns:p14="http://schemas.microsoft.com/office/powerpoint/2010/main" val="273551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DCB21-9B57-4330-AE27-AB55B817C48C}" type="slidenum">
              <a:rPr lang="en-US" smtClean="0"/>
              <a:t>6</a:t>
            </a:fld>
            <a:endParaRPr lang="en-US"/>
          </a:p>
        </p:txBody>
      </p:sp>
    </p:spTree>
    <p:extLst>
      <p:ext uri="{BB962C8B-B14F-4D97-AF65-F5344CB8AC3E}">
        <p14:creationId xmlns:p14="http://schemas.microsoft.com/office/powerpoint/2010/main" val="129413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10</a:t>
            </a:fld>
            <a:endParaRPr lang="en-US"/>
          </a:p>
        </p:txBody>
      </p:sp>
    </p:spTree>
    <p:extLst>
      <p:ext uri="{BB962C8B-B14F-4D97-AF65-F5344CB8AC3E}">
        <p14:creationId xmlns:p14="http://schemas.microsoft.com/office/powerpoint/2010/main" val="77036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11</a:t>
            </a:fld>
            <a:endParaRPr lang="en-US"/>
          </a:p>
        </p:txBody>
      </p:sp>
    </p:spTree>
    <p:extLst>
      <p:ext uri="{BB962C8B-B14F-4D97-AF65-F5344CB8AC3E}">
        <p14:creationId xmlns:p14="http://schemas.microsoft.com/office/powerpoint/2010/main" val="2196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12</a:t>
            </a:fld>
            <a:endParaRPr lang="en-US"/>
          </a:p>
        </p:txBody>
      </p:sp>
    </p:spTree>
    <p:extLst>
      <p:ext uri="{BB962C8B-B14F-4D97-AF65-F5344CB8AC3E}">
        <p14:creationId xmlns:p14="http://schemas.microsoft.com/office/powerpoint/2010/main" val="288612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14</a:t>
            </a:fld>
            <a:endParaRPr lang="en-US"/>
          </a:p>
        </p:txBody>
      </p:sp>
    </p:spTree>
    <p:extLst>
      <p:ext uri="{BB962C8B-B14F-4D97-AF65-F5344CB8AC3E}">
        <p14:creationId xmlns:p14="http://schemas.microsoft.com/office/powerpoint/2010/main" val="37788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15</a:t>
            </a:fld>
            <a:endParaRPr lang="en-US"/>
          </a:p>
        </p:txBody>
      </p:sp>
    </p:spTree>
    <p:extLst>
      <p:ext uri="{BB962C8B-B14F-4D97-AF65-F5344CB8AC3E}">
        <p14:creationId xmlns:p14="http://schemas.microsoft.com/office/powerpoint/2010/main" val="389281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16</a:t>
            </a:fld>
            <a:endParaRPr lang="en-US"/>
          </a:p>
        </p:txBody>
      </p:sp>
    </p:spTree>
    <p:extLst>
      <p:ext uri="{BB962C8B-B14F-4D97-AF65-F5344CB8AC3E}">
        <p14:creationId xmlns:p14="http://schemas.microsoft.com/office/powerpoint/2010/main" val="49068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CHM, get the form D off the website. Others </a:t>
            </a:r>
          </a:p>
        </p:txBody>
      </p:sp>
      <p:sp>
        <p:nvSpPr>
          <p:cNvPr id="4" name="Slide Number Placeholder 3"/>
          <p:cNvSpPr>
            <a:spLocks noGrp="1"/>
          </p:cNvSpPr>
          <p:nvPr>
            <p:ph type="sldNum" sz="quarter" idx="5"/>
          </p:nvPr>
        </p:nvSpPr>
        <p:spPr/>
        <p:txBody>
          <a:bodyPr/>
          <a:lstStyle/>
          <a:p>
            <a:fld id="{C01DCB21-9B57-4330-AE27-AB55B817C48C}" type="slidenum">
              <a:rPr lang="en-US" smtClean="0"/>
              <a:t>29</a:t>
            </a:fld>
            <a:endParaRPr lang="en-US"/>
          </a:p>
        </p:txBody>
      </p:sp>
    </p:spTree>
    <p:extLst>
      <p:ext uri="{BB962C8B-B14F-4D97-AF65-F5344CB8AC3E}">
        <p14:creationId xmlns:p14="http://schemas.microsoft.com/office/powerpoint/2010/main" val="342564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9631" y="1173540"/>
            <a:ext cx="4607169"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4079630" y="2150013"/>
            <a:ext cx="4607170" cy="2298895"/>
          </a:xfrm>
          <a:prstGeom prst="rect">
            <a:avLst/>
          </a:prstGeom>
        </p:spPr>
        <p:txBody>
          <a:bodyPr anchor="t">
            <a:normAutofit/>
          </a:bodyPr>
          <a:lstStyle>
            <a:lvl1pPr marL="0" indent="0" algn="l">
              <a:buNone/>
              <a:defRPr sz="1800" b="0" i="0">
                <a:solidFill>
                  <a:schemeClr val="tx1"/>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D803B8FA-BCB0-5D4D-9E0C-8594CF5A2264}" type="datetime1">
              <a:rPr lang="en-US"/>
              <a:pPr>
                <a:defRPr/>
              </a:pPr>
              <a:t>6/1/2023</a:t>
            </a:fld>
            <a:endParaRPr lang="en-US"/>
          </a:p>
        </p:txBody>
      </p:sp>
      <p:sp>
        <p:nvSpPr>
          <p:cNvPr id="5" name="Footer Placeholder 4"/>
          <p:cNvSpPr>
            <a:spLocks noGrp="1"/>
          </p:cNvSpPr>
          <p:nvPr>
            <p:ph type="ftr" sz="quarter" idx="11"/>
          </p:nvPr>
        </p:nvSpPr>
        <p:spPr/>
        <p:txBody>
          <a:bodyPr/>
          <a:lstStyle>
            <a:lvl1pPr>
              <a:defRPr b="0" i="0">
                <a:solidFill>
                  <a:schemeClr val="tx1"/>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chemeClr val="tx1"/>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6631"/>
            <a:ext cx="7772400" cy="976474"/>
          </a:xfrm>
          <a:prstGeom prst="rect">
            <a:avLst/>
          </a:prstGeom>
        </p:spPr>
        <p:txBody>
          <a:bodyPr>
            <a:normAutofit/>
          </a:bodyPr>
          <a:lstStyle>
            <a:lvl1pPr algn="l">
              <a:defRPr sz="2700" b="0" i="0" baseline="0">
                <a:ln>
                  <a:noFill/>
                </a:ln>
                <a:solidFill>
                  <a:srgbClr val="18453B"/>
                </a:solidFill>
                <a:latin typeface="Gotham-Bold"/>
                <a:cs typeface="Gotham-Bold"/>
              </a:defRPr>
            </a:lvl1pPr>
          </a:lstStyle>
          <a:p>
            <a:r>
              <a:rPr lang="en-US" dirty="0"/>
              <a:t>Presentation Title</a:t>
            </a:r>
          </a:p>
        </p:txBody>
      </p:sp>
      <p:sp>
        <p:nvSpPr>
          <p:cNvPr id="3" name="Subtitle 2"/>
          <p:cNvSpPr>
            <a:spLocks noGrp="1"/>
          </p:cNvSpPr>
          <p:nvPr>
            <p:ph type="subTitle" idx="1"/>
          </p:nvPr>
        </p:nvSpPr>
        <p:spPr>
          <a:xfrm>
            <a:off x="685800" y="2273105"/>
            <a:ext cx="7772400" cy="1576767"/>
          </a:xfrm>
          <a:prstGeom prst="rect">
            <a:avLst/>
          </a:prstGeom>
        </p:spPr>
        <p:txBody>
          <a:bodyPr anchor="t">
            <a:normAutofit/>
          </a:bodyPr>
          <a:lstStyle>
            <a:lvl1pPr marL="0" indent="0" algn="l">
              <a:buNone/>
              <a:defRPr sz="1800" b="0" i="0">
                <a:solidFill>
                  <a:schemeClr val="tx1">
                    <a:lumMod val="65000"/>
                    <a:lumOff val="35000"/>
                  </a:schemeClr>
                </a:solidFill>
                <a:latin typeface="Gotham Book"/>
                <a:cs typeface="Gotham Book"/>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6/1/2023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66557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6455"/>
            <a:ext cx="8229600" cy="360175"/>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1 column</a:t>
            </a:r>
          </a:p>
        </p:txBody>
      </p:sp>
      <p:sp>
        <p:nvSpPr>
          <p:cNvPr id="3" name="Content Placeholder 2"/>
          <p:cNvSpPr>
            <a:spLocks noGrp="1"/>
          </p:cNvSpPr>
          <p:nvPr>
            <p:ph idx="1"/>
          </p:nvPr>
        </p:nvSpPr>
        <p:spPr>
          <a:xfrm>
            <a:off x="457200" y="1544752"/>
            <a:ext cx="8229600" cy="3049871"/>
          </a:xfrm>
          <a:prstGeom prst="rect">
            <a:avLst/>
          </a:prstGeom>
        </p:spPr>
        <p:txBody>
          <a:bodyPr/>
          <a:lstStyle>
            <a:lvl1pPr>
              <a:buClr>
                <a:srgbClr val="18453B"/>
              </a:buClr>
              <a:buFont typeface="Arial"/>
              <a:buChar char="•"/>
              <a:defRPr sz="2100" b="0" i="0">
                <a:solidFill>
                  <a:srgbClr val="595959"/>
                </a:solidFill>
                <a:latin typeface="Gotham Book"/>
                <a:cs typeface="Gotham Book"/>
              </a:defRPr>
            </a:lvl1pPr>
            <a:lvl2pPr>
              <a:buClr>
                <a:schemeClr val="tx1">
                  <a:lumMod val="75000"/>
                  <a:lumOff val="25000"/>
                </a:schemeClr>
              </a:buClr>
              <a:buSzPct val="85000"/>
              <a:buFont typeface="Arial"/>
              <a:buChar char="•"/>
              <a:defRPr sz="1800" b="0" i="0">
                <a:solidFill>
                  <a:srgbClr val="595959"/>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6/1/2023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57662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52366"/>
            <a:ext cx="8229600" cy="656319"/>
          </a:xfrm>
          <a:prstGeom prst="rect">
            <a:avLst/>
          </a:prstGeom>
        </p:spPr>
        <p:txBody>
          <a:bodyPr>
            <a:normAutofit/>
          </a:bodyPr>
          <a:lstStyle>
            <a:lvl1pPr algn="l">
              <a:defRPr sz="2700" b="0" i="0" baseline="0">
                <a:solidFill>
                  <a:srgbClr val="18453B"/>
                </a:solidFill>
                <a:latin typeface="Gotham-Bold"/>
                <a:cs typeface="Gotham-Bold"/>
              </a:defRPr>
            </a:lvl1pPr>
          </a:lstStyle>
          <a:p>
            <a:r>
              <a:rPr lang="en-US" dirty="0"/>
              <a:t>2 columns</a:t>
            </a:r>
          </a:p>
        </p:txBody>
      </p:sp>
      <p:sp>
        <p:nvSpPr>
          <p:cNvPr id="3" name="Content Placeholder 2"/>
          <p:cNvSpPr>
            <a:spLocks noGrp="1"/>
          </p:cNvSpPr>
          <p:nvPr>
            <p:ph idx="1"/>
          </p:nvPr>
        </p:nvSpPr>
        <p:spPr>
          <a:xfrm>
            <a:off x="457200" y="1544751"/>
            <a:ext cx="3950704" cy="3222512"/>
          </a:xfrm>
          <a:prstGeom prst="rect">
            <a:avLst/>
          </a:prstGeom>
        </p:spPr>
        <p:txBody>
          <a:bodyPr/>
          <a:lstStyle>
            <a:lvl1pPr>
              <a:buClr>
                <a:schemeClr val="tx1">
                  <a:lumMod val="75000"/>
                  <a:lumOff val="25000"/>
                </a:schemeClr>
              </a:buClr>
              <a:buFont typeface="Arial"/>
              <a:buChar char="•"/>
              <a:defRPr sz="21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6/1/2023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4736096" y="1544751"/>
            <a:ext cx="3950704" cy="3222512"/>
          </a:xfrm>
          <a:prstGeom prst="rect">
            <a:avLst/>
          </a:prstGeom>
        </p:spPr>
        <p:txBody>
          <a:bodyPr/>
          <a:lstStyle>
            <a:lvl1pPr>
              <a:buClr>
                <a:schemeClr val="tx1">
                  <a:lumMod val="75000"/>
                  <a:lumOff val="25000"/>
                </a:schemeClr>
              </a:buClr>
              <a:buFont typeface="Wingdings" charset="2"/>
              <a:buChar char="§"/>
              <a:defRPr sz="21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1800" b="0" i="0">
                <a:solidFill>
                  <a:schemeClr val="tx1">
                    <a:lumMod val="65000"/>
                    <a:lumOff val="3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999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2405"/>
            <a:ext cx="8229600" cy="616299"/>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no bullets</a:t>
            </a:r>
          </a:p>
        </p:txBody>
      </p:sp>
      <p:sp>
        <p:nvSpPr>
          <p:cNvPr id="3" name="Content Placeholder 2"/>
          <p:cNvSpPr>
            <a:spLocks noGrp="1"/>
          </p:cNvSpPr>
          <p:nvPr>
            <p:ph idx="1"/>
          </p:nvPr>
        </p:nvSpPr>
        <p:spPr>
          <a:xfrm>
            <a:off x="457200" y="1560759"/>
            <a:ext cx="8229600" cy="3018124"/>
          </a:xfrm>
          <a:prstGeom prst="rect">
            <a:avLst/>
          </a:prstGeom>
        </p:spPr>
        <p:txBody>
          <a:bodyPr wrap="square" numCol="1" anchor="t"/>
          <a:lstStyle>
            <a:lvl1pPr marL="0" indent="0" algn="l">
              <a:buClr>
                <a:schemeClr val="tx1">
                  <a:lumMod val="75000"/>
                  <a:lumOff val="25000"/>
                </a:schemeClr>
              </a:buClr>
              <a:buFontTx/>
              <a:buNone/>
              <a:defRPr sz="18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6/1/2023</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70488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56319"/>
            <a:ext cx="8229600" cy="543832"/>
          </a:xfrm>
          <a:prstGeom prst="rect">
            <a:avLst/>
          </a:prstGeom>
        </p:spPr>
        <p:txBody>
          <a:bodyPr>
            <a:normAutofit/>
          </a:bodyPr>
          <a:lstStyle>
            <a:lvl1pPr algn="l">
              <a:defRPr sz="2700" b="0" i="0">
                <a:solidFill>
                  <a:srgbClr val="18453B"/>
                </a:solidFill>
                <a:latin typeface="Gotham-Bold"/>
                <a:cs typeface="Gotham-Bold"/>
              </a:defRPr>
            </a:lvl1pPr>
          </a:lstStyle>
          <a:p>
            <a:r>
              <a:rPr lang="en-US" dirty="0"/>
              <a:t>1 column with numbers</a:t>
            </a:r>
          </a:p>
        </p:txBody>
      </p:sp>
      <p:sp>
        <p:nvSpPr>
          <p:cNvPr id="3" name="Content Placeholder 2"/>
          <p:cNvSpPr>
            <a:spLocks noGrp="1"/>
          </p:cNvSpPr>
          <p:nvPr>
            <p:ph idx="1"/>
          </p:nvPr>
        </p:nvSpPr>
        <p:spPr>
          <a:xfrm>
            <a:off x="457200" y="1256179"/>
            <a:ext cx="8229600" cy="3314700"/>
          </a:xfrm>
          <a:prstGeom prst="rect">
            <a:avLst/>
          </a:prstGeom>
        </p:spPr>
        <p:txBody>
          <a:bodyPr wrap="square" numCol="1" anchor="t"/>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Gotham Book"/>
                <a:cs typeface="Gotham Book"/>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Gotham Book"/>
                <a:cs typeface="Gotham Book"/>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6/1/2023</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899678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Gotham Book"/>
                <a:ea typeface="+mn-ea"/>
                <a:cs typeface="+mn-cs"/>
              </a:defRPr>
            </a:lvl1pPr>
          </a:lstStyle>
          <a:p>
            <a:pPr>
              <a:defRPr/>
            </a:pPr>
            <a:fld id="{FB44CCF9-D185-2447-94DE-2F097F7C2422}" type="datetime1">
              <a:rPr lang="en-US"/>
              <a:pPr>
                <a:defRPr/>
              </a:pPr>
              <a:t>6/1/2023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solidFill>
                <a:latin typeface="Gotham Book"/>
                <a:ea typeface="+mn-ea"/>
                <a:cs typeface="+mn-cs"/>
              </a:defRPr>
            </a:lvl1pPr>
          </a:lstStyle>
          <a:p>
            <a:pPr>
              <a:defRPr/>
            </a:pPr>
            <a:fld id="{E1544D71-77D6-5B4F-A1FC-5CA064DBD1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14000"/>
            <a:lum/>
          </a:blip>
          <a:srcRect/>
          <a:stretch>
            <a:fillRect t="-17000" b="-17000"/>
          </a:stretch>
        </a:blipFill>
        <a:effectLst/>
      </p:bgPr>
    </p:bg>
    <p:spTree>
      <p:nvGrpSpPr>
        <p:cNvPr id="1" name=""/>
        <p:cNvGrpSpPr/>
        <p:nvPr/>
      </p:nvGrpSpPr>
      <p:grpSpPr>
        <a:xfrm>
          <a:off x="0" y="0"/>
          <a:ext cx="0" cy="0"/>
          <a:chOff x="0" y="0"/>
          <a:chExt cx="0" cy="0"/>
        </a:xfrm>
      </p:grpSpPr>
      <p:grpSp>
        <p:nvGrpSpPr>
          <p:cNvPr id="11" name="Masthead" descr="Bright green bar with dark green Michigan State University logo">
            <a:extLst>
              <a:ext uri="{FF2B5EF4-FFF2-40B4-BE49-F238E27FC236}">
                <a16:creationId xmlns:a16="http://schemas.microsoft.com/office/drawing/2014/main" id="{8986502F-0ACD-604D-B6AF-8A0067EBF2A0}"/>
              </a:ext>
            </a:extLst>
          </p:cNvPr>
          <p:cNvGrpSpPr/>
          <p:nvPr userDrawn="1"/>
        </p:nvGrpSpPr>
        <p:grpSpPr>
          <a:xfrm>
            <a:off x="0" y="-1"/>
            <a:ext cx="9144000" cy="572589"/>
            <a:chOff x="0" y="-1"/>
            <a:chExt cx="9144000" cy="572589"/>
          </a:xfrm>
        </p:grpSpPr>
        <p:sp>
          <p:nvSpPr>
            <p:cNvPr id="12" name="Rectangle 11">
              <a:extLst>
                <a:ext uri="{FF2B5EF4-FFF2-40B4-BE49-F238E27FC236}">
                  <a16:creationId xmlns:a16="http://schemas.microsoft.com/office/drawing/2014/main" id="{D6FB6781-57FA-6A4E-BFBA-2DA2E94307CC}"/>
                </a:ext>
                <a:ext uri="{C183D7F6-B498-43B3-948B-1728B52AA6E4}">
                  <adec:decorative xmlns:adec="http://schemas.microsoft.com/office/drawing/2017/decorative" val="1"/>
                </a:ext>
              </a:extLst>
            </p:cNvPr>
            <p:cNvSpPr/>
            <p:nvPr userDrawn="1"/>
          </p:nvSpPr>
          <p:spPr>
            <a:xfrm>
              <a:off x="0" y="-1"/>
              <a:ext cx="9144000" cy="136525"/>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ichigan State University logo">
              <a:extLst>
                <a:ext uri="{FF2B5EF4-FFF2-40B4-BE49-F238E27FC236}">
                  <a16:creationId xmlns:a16="http://schemas.microsoft.com/office/drawing/2014/main" id="{48600C1D-8557-9544-8137-B802197EB8B1}"/>
                </a:ext>
              </a:extLst>
            </p:cNvPr>
            <p:cNvPicPr>
              <a:picLocks noChangeAspect="1"/>
            </p:cNvPicPr>
            <p:nvPr userDrawn="1"/>
          </p:nvPicPr>
          <p:blipFill>
            <a:blip r:embed="rId8"/>
            <a:stretch>
              <a:fillRect/>
            </a:stretch>
          </p:blipFill>
          <p:spPr>
            <a:xfrm>
              <a:off x="5640038" y="289664"/>
              <a:ext cx="3351561" cy="282924"/>
            </a:xfrm>
            <a:prstGeom prst="rect">
              <a:avLst/>
            </a:prstGeom>
          </p:spPr>
        </p:pic>
      </p:gr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6/1/2023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9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dirty="0"/>
          </a:p>
        </p:txBody>
      </p:sp>
    </p:spTree>
    <p:extLst>
      <p:ext uri="{BB962C8B-B14F-4D97-AF65-F5344CB8AC3E}">
        <p14:creationId xmlns:p14="http://schemas.microsoft.com/office/powerpoint/2010/main" val="35900035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hyperlink" Target="https://hr.msu.edu/policies-procedures/faculty-academic-staff/faculty-handbook/external_ref-letters.html"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hr.msu.edu/ua/promotion/faculty-academic-staff/guide.html" TargetMode="External"/><Relationship Id="rId2" Type="http://schemas.openxmlformats.org/officeDocument/2006/relationships/hyperlink" Target="https://hr.msu.edu/policies-procedures/documents/CODD-Annual-Review-and-RPT-Recommendations-for-DEI.pdf" TargetMode="External"/><Relationship Id="rId1" Type="http://schemas.openxmlformats.org/officeDocument/2006/relationships/slideLayout" Target="../slideLayouts/slideLayout6.xml"/><Relationship Id="rId5" Type="http://schemas.openxmlformats.org/officeDocument/2006/relationships/hyperlink" Target="https://humanmedicine.msu.edu/faculty-staff/faculty-affairs/file/Examples_of_DEI_Activities_CHM_2022_FINAL.pdf" TargetMode="External"/><Relationship Id="rId4" Type="http://schemas.openxmlformats.org/officeDocument/2006/relationships/hyperlink" Target="https://humanmedicine.msu.edu/faculty-staff/faculty-affairs/file/DEI_Guidance_from_the_CHM_RPT_Committee_Spring_2022_FINAL.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hyperlink" Target="https://humanmedicine.msu.edu/faculty-staff/faculty-affairs/career-development/mentoring-programs.html" TargetMode="External"/><Relationship Id="rId3" Type="http://schemas.openxmlformats.org/officeDocument/2006/relationships/hyperlink" Target="https://ofasd.msu.edu/past-events-archive/past-academic-career-paths-events/" TargetMode="External"/><Relationship Id="rId7" Type="http://schemas.openxmlformats.org/officeDocument/2006/relationships/hyperlink" Target="https://com.msu.edu/application/files/9316/3337/4060/COM-Faculty-Mentoring-Program.pdf" TargetMode="External"/><Relationship Id="rId2" Type="http://schemas.openxmlformats.org/officeDocument/2006/relationships/hyperlink" Target="https://ofasd.msu.edu/" TargetMode="External"/><Relationship Id="rId1" Type="http://schemas.openxmlformats.org/officeDocument/2006/relationships/slideLayout" Target="../slideLayouts/slideLayout5.xml"/><Relationship Id="rId6" Type="http://schemas.openxmlformats.org/officeDocument/2006/relationships/hyperlink" Target="https://com.msu.edu/application/files/8716/3336/5761/Reappointment-Promotion-Tenure.pdf" TargetMode="External"/><Relationship Id="rId5" Type="http://schemas.openxmlformats.org/officeDocument/2006/relationships/hyperlink" Target="https://humanmedicine.msu.edu/faculty-staff/faculty-affairs/promotion/index.html" TargetMode="External"/><Relationship Id="rId4" Type="http://schemas.openxmlformats.org/officeDocument/2006/relationships/hyperlink" Target="https://hr.msu.edu/ua/promotion/faculty-academic-staff/guide.html"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michiganstate.sharepoint.com/:b:/r/sites/DepartmentofRadiologyReappointmentPromotionandTenureReview/Shared%20Documents/General/2022%20Statement%20on%20Faculty%20Tenure%20and%20Promotion%20TSF.pdf?csf=1&amp;web=1&amp;e=iw9mVp"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242-3286-414A-8E6B-C9A85568EAE4}"/>
              </a:ext>
            </a:extLst>
          </p:cNvPr>
          <p:cNvSpPr>
            <a:spLocks noGrp="1"/>
          </p:cNvSpPr>
          <p:nvPr>
            <p:ph type="ctrTitle"/>
          </p:nvPr>
        </p:nvSpPr>
        <p:spPr>
          <a:xfrm>
            <a:off x="3326961" y="219877"/>
            <a:ext cx="5178304" cy="976474"/>
          </a:xfrm>
        </p:spPr>
        <p:txBody>
          <a:bodyPr>
            <a:normAutofit/>
          </a:bodyPr>
          <a:lstStyle/>
          <a:p>
            <a:r>
              <a:rPr lang="en-US" b="1" dirty="0"/>
              <a:t>Radiology RPT Information Session</a:t>
            </a:r>
          </a:p>
        </p:txBody>
      </p:sp>
      <p:sp>
        <p:nvSpPr>
          <p:cNvPr id="3" name="Subtitle 2">
            <a:extLst>
              <a:ext uri="{FF2B5EF4-FFF2-40B4-BE49-F238E27FC236}">
                <a16:creationId xmlns:a16="http://schemas.microsoft.com/office/drawing/2014/main" id="{1CA76271-14D8-D348-ADF0-E934324DF6EB}"/>
              </a:ext>
            </a:extLst>
          </p:cNvPr>
          <p:cNvSpPr>
            <a:spLocks noGrp="1"/>
          </p:cNvSpPr>
          <p:nvPr>
            <p:ph type="subTitle" idx="1"/>
          </p:nvPr>
        </p:nvSpPr>
        <p:spPr>
          <a:xfrm>
            <a:off x="3734972" y="1182829"/>
            <a:ext cx="5017142" cy="2931971"/>
          </a:xfrm>
        </p:spPr>
        <p:txBody>
          <a:bodyPr>
            <a:noAutofit/>
          </a:bodyPr>
          <a:lstStyle/>
          <a:p>
            <a:r>
              <a:rPr lang="en-US" dirty="0"/>
              <a:t>RPT for 2023 – 2024</a:t>
            </a:r>
          </a:p>
          <a:p>
            <a:r>
              <a:rPr lang="en-US" dirty="0"/>
              <a:t>Reappointment, Promotion, and Tenure</a:t>
            </a:r>
          </a:p>
          <a:p>
            <a:endParaRPr lang="en-US" dirty="0"/>
          </a:p>
          <a:p>
            <a:r>
              <a:rPr lang="en-US" dirty="0"/>
              <a:t>Jill McMahon, Associate Professor with Tenure, Radiology RPT Chair, COM RPT Committee Member</a:t>
            </a:r>
          </a:p>
          <a:p>
            <a:endParaRPr lang="en-US" dirty="0"/>
          </a:p>
          <a:p>
            <a:r>
              <a:rPr lang="en-US" dirty="0"/>
              <a:t>Taylor Pillar (Radiology) Josh Vincent (Anatomy) &amp; Kevin DiPiazza (Research faculty), Primary Department RPT Administrative Support</a:t>
            </a:r>
          </a:p>
          <a:p>
            <a:endParaRPr lang="en-US" dirty="0"/>
          </a:p>
          <a:p>
            <a:endParaRPr lang="en-US" dirty="0"/>
          </a:p>
          <a:p>
            <a:endParaRPr lang="en-US" dirty="0"/>
          </a:p>
        </p:txBody>
      </p:sp>
    </p:spTree>
    <p:extLst>
      <p:ext uri="{BB962C8B-B14F-4D97-AF65-F5344CB8AC3E}">
        <p14:creationId xmlns:p14="http://schemas.microsoft.com/office/powerpoint/2010/main" val="304176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29AF39-5FD0-4511-BDF8-20FC3E6D0EA7}"/>
              </a:ext>
            </a:extLst>
          </p:cNvPr>
          <p:cNvGraphicFramePr>
            <a:graphicFrameLocks noGrp="1"/>
          </p:cNvGraphicFramePr>
          <p:nvPr>
            <p:ph idx="1"/>
            <p:extLst>
              <p:ext uri="{D42A27DB-BD31-4B8C-83A1-F6EECF244321}">
                <p14:modId xmlns:p14="http://schemas.microsoft.com/office/powerpoint/2010/main" val="1314614765"/>
              </p:ext>
            </p:extLst>
          </p:nvPr>
        </p:nvGraphicFramePr>
        <p:xfrm>
          <a:off x="457200" y="827314"/>
          <a:ext cx="8229600" cy="374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35022B8F-57B7-4AEC-AACD-29D4D3B89C8D}"/>
              </a:ext>
            </a:extLst>
          </p:cNvPr>
          <p:cNvSpPr/>
          <p:nvPr/>
        </p:nvSpPr>
        <p:spPr>
          <a:xfrm>
            <a:off x="267478" y="3315478"/>
            <a:ext cx="1685730" cy="1194318"/>
          </a:xfrm>
          <a:prstGeom prst="roundRec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0000"/>
                </a:solidFill>
              </a:rPr>
              <a:t>Maximum of 500 pages</a:t>
            </a:r>
          </a:p>
        </p:txBody>
      </p:sp>
    </p:spTree>
    <p:extLst>
      <p:ext uri="{BB962C8B-B14F-4D97-AF65-F5344CB8AC3E}">
        <p14:creationId xmlns:p14="http://schemas.microsoft.com/office/powerpoint/2010/main" val="41462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9C1-7199-9A36-4932-79F9AE4B5645}"/>
              </a:ext>
            </a:extLst>
          </p:cNvPr>
          <p:cNvSpPr>
            <a:spLocks noGrp="1"/>
          </p:cNvSpPr>
          <p:nvPr>
            <p:ph type="title"/>
          </p:nvPr>
        </p:nvSpPr>
        <p:spPr/>
        <p:txBody>
          <a:bodyPr>
            <a:normAutofit fontScale="90000"/>
          </a:bodyPr>
          <a:lstStyle/>
          <a:p>
            <a:r>
              <a:rPr lang="en-US" dirty="0"/>
              <a:t>Form on Progress and Excellence (Form D): 4 Parts (I-IV)</a:t>
            </a:r>
            <a:br>
              <a:rPr lang="en-US" dirty="0"/>
            </a:br>
            <a:endParaRPr lang="en-US" dirty="0"/>
          </a:p>
        </p:txBody>
      </p:sp>
      <p:sp>
        <p:nvSpPr>
          <p:cNvPr id="4" name="Content Placeholder 3">
            <a:extLst>
              <a:ext uri="{FF2B5EF4-FFF2-40B4-BE49-F238E27FC236}">
                <a16:creationId xmlns:a16="http://schemas.microsoft.com/office/drawing/2014/main" id="{1CB9E5B8-4971-9819-D603-4FF628C91606}"/>
              </a:ext>
            </a:extLst>
          </p:cNvPr>
          <p:cNvSpPr>
            <a:spLocks noGrp="1"/>
          </p:cNvSpPr>
          <p:nvPr>
            <p:ph idx="1"/>
          </p:nvPr>
        </p:nvSpPr>
        <p:spPr/>
        <p:txBody>
          <a:bodyPr/>
          <a:lstStyle/>
          <a:p>
            <a:r>
              <a:rPr lang="en-US" dirty="0"/>
              <a:t>Part I: Appointment details, committee votes, reviewer information</a:t>
            </a:r>
          </a:p>
          <a:p>
            <a:r>
              <a:rPr lang="en-US" dirty="0"/>
              <a:t>Part II: Summary Information (Chair and Dean evaluation)</a:t>
            </a:r>
          </a:p>
          <a:p>
            <a:r>
              <a:rPr lang="en-US" dirty="0"/>
              <a:t>Part III: Summary Evaluation - detailed (Chair evaluation)</a:t>
            </a:r>
          </a:p>
          <a:p>
            <a:r>
              <a:rPr lang="en-US" b="1" dirty="0"/>
              <a:t>Part IV: Detailed Reporting from candidate</a:t>
            </a:r>
          </a:p>
          <a:p>
            <a:pPr lvl="1"/>
            <a:r>
              <a:rPr lang="en-US" b="1" dirty="0"/>
              <a:t>A: Instruction</a:t>
            </a:r>
          </a:p>
          <a:p>
            <a:pPr lvl="1"/>
            <a:r>
              <a:rPr lang="en-US" b="1" dirty="0"/>
              <a:t>B: Research and Creative Activities</a:t>
            </a:r>
          </a:p>
          <a:p>
            <a:pPr lvl="1"/>
            <a:r>
              <a:rPr lang="en-US" b="1" dirty="0"/>
              <a:t>C: Service</a:t>
            </a:r>
          </a:p>
          <a:p>
            <a:pPr lvl="1"/>
            <a:r>
              <a:rPr lang="en-US" b="1" dirty="0"/>
              <a:t>D: Additional Reporting</a:t>
            </a:r>
          </a:p>
        </p:txBody>
      </p:sp>
    </p:spTree>
    <p:extLst>
      <p:ext uri="{BB962C8B-B14F-4D97-AF65-F5344CB8AC3E}">
        <p14:creationId xmlns:p14="http://schemas.microsoft.com/office/powerpoint/2010/main" val="388004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9C1-7199-9A36-4932-79F9AE4B5645}"/>
              </a:ext>
            </a:extLst>
          </p:cNvPr>
          <p:cNvSpPr>
            <a:spLocks noGrp="1"/>
          </p:cNvSpPr>
          <p:nvPr>
            <p:ph type="title"/>
          </p:nvPr>
        </p:nvSpPr>
        <p:spPr>
          <a:xfrm>
            <a:off x="457200" y="936455"/>
            <a:ext cx="4707331" cy="360175"/>
          </a:xfrm>
        </p:spPr>
        <p:txBody>
          <a:bodyPr>
            <a:normAutofit fontScale="90000"/>
          </a:bodyPr>
          <a:lstStyle/>
          <a:p>
            <a:r>
              <a:rPr lang="en-US" dirty="0"/>
              <a:t>Form on Progress and Excellence (Form D): Face Page: Page 1 </a:t>
            </a:r>
            <a:br>
              <a:rPr lang="en-US" dirty="0"/>
            </a:br>
            <a:endParaRPr lang="en-US" dirty="0"/>
          </a:p>
        </p:txBody>
      </p:sp>
      <p:sp>
        <p:nvSpPr>
          <p:cNvPr id="4" name="Content Placeholder 3">
            <a:extLst>
              <a:ext uri="{FF2B5EF4-FFF2-40B4-BE49-F238E27FC236}">
                <a16:creationId xmlns:a16="http://schemas.microsoft.com/office/drawing/2014/main" id="{51DAE570-718C-2AE9-F454-461A6FBCC61A}"/>
              </a:ext>
            </a:extLst>
          </p:cNvPr>
          <p:cNvSpPr>
            <a:spLocks noGrp="1"/>
          </p:cNvSpPr>
          <p:nvPr>
            <p:ph idx="1"/>
          </p:nvPr>
        </p:nvSpPr>
        <p:spPr>
          <a:xfrm>
            <a:off x="274320" y="1808099"/>
            <a:ext cx="4112330" cy="3049871"/>
          </a:xfrm>
        </p:spPr>
        <p:txBody>
          <a:bodyPr/>
          <a:lstStyle/>
          <a:p>
            <a:r>
              <a:rPr lang="en-US" dirty="0"/>
              <a:t>Candidate should fill out upper portion</a:t>
            </a:r>
          </a:p>
          <a:p>
            <a:endParaRPr lang="en-US" dirty="0"/>
          </a:p>
          <a:p>
            <a:endParaRPr lang="en-US" dirty="0"/>
          </a:p>
        </p:txBody>
      </p:sp>
      <p:pic>
        <p:nvPicPr>
          <p:cNvPr id="6" name="Picture 5">
            <a:extLst>
              <a:ext uri="{FF2B5EF4-FFF2-40B4-BE49-F238E27FC236}">
                <a16:creationId xmlns:a16="http://schemas.microsoft.com/office/drawing/2014/main" id="{700B64B7-79E6-88FE-8C4E-E27B288B7BA9}"/>
              </a:ext>
            </a:extLst>
          </p:cNvPr>
          <p:cNvPicPr>
            <a:picLocks noChangeAspect="1"/>
          </p:cNvPicPr>
          <p:nvPr/>
        </p:nvPicPr>
        <p:blipFill>
          <a:blip r:embed="rId3"/>
          <a:stretch>
            <a:fillRect/>
          </a:stretch>
        </p:blipFill>
        <p:spPr>
          <a:xfrm>
            <a:off x="4929851" y="548877"/>
            <a:ext cx="4112330" cy="5143500"/>
          </a:xfrm>
          <a:prstGeom prst="rect">
            <a:avLst/>
          </a:prstGeom>
        </p:spPr>
      </p:pic>
    </p:spTree>
    <p:extLst>
      <p:ext uri="{BB962C8B-B14F-4D97-AF65-F5344CB8AC3E}">
        <p14:creationId xmlns:p14="http://schemas.microsoft.com/office/powerpoint/2010/main" val="249852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B27627F-6C34-B129-22CA-99900AC7C1A3}"/>
              </a:ext>
            </a:extLst>
          </p:cNvPr>
          <p:cNvSpPr>
            <a:spLocks noGrp="1"/>
          </p:cNvSpPr>
          <p:nvPr>
            <p:ph type="subTitle" idx="1"/>
          </p:nvPr>
        </p:nvSpPr>
        <p:spPr>
          <a:xfrm>
            <a:off x="5003595" y="1278238"/>
            <a:ext cx="3293669" cy="1576767"/>
          </a:xfrm>
        </p:spPr>
        <p:txBody>
          <a:bodyPr/>
          <a:lstStyle/>
          <a:p>
            <a:r>
              <a:rPr lang="en-US" dirty="0"/>
              <a:t>CHM Form for FT</a:t>
            </a:r>
          </a:p>
        </p:txBody>
      </p:sp>
      <p:pic>
        <p:nvPicPr>
          <p:cNvPr id="5" name="Content Placeholder 4">
            <a:extLst>
              <a:ext uri="{FF2B5EF4-FFF2-40B4-BE49-F238E27FC236}">
                <a16:creationId xmlns:a16="http://schemas.microsoft.com/office/drawing/2014/main" id="{C3CDEBC9-2A8E-1143-A894-6188C64A4C68}"/>
              </a:ext>
            </a:extLst>
          </p:cNvPr>
          <p:cNvPicPr>
            <a:picLocks noGrp="1" noChangeAspect="1"/>
          </p:cNvPicPr>
          <p:nvPr>
            <p:ph idx="4294967295"/>
          </p:nvPr>
        </p:nvPicPr>
        <p:blipFill>
          <a:blip r:embed="rId2"/>
          <a:stretch>
            <a:fillRect/>
          </a:stretch>
        </p:blipFill>
        <p:spPr>
          <a:xfrm>
            <a:off x="197510" y="431800"/>
            <a:ext cx="4431344" cy="4579112"/>
          </a:xfrm>
          <a:prstGeom prst="rect">
            <a:avLst/>
          </a:prstGeom>
        </p:spPr>
      </p:pic>
    </p:spTree>
    <p:extLst>
      <p:ext uri="{BB962C8B-B14F-4D97-AF65-F5344CB8AC3E}">
        <p14:creationId xmlns:p14="http://schemas.microsoft.com/office/powerpoint/2010/main" val="277717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9C1-7199-9A36-4932-79F9AE4B5645}"/>
              </a:ext>
            </a:extLst>
          </p:cNvPr>
          <p:cNvSpPr>
            <a:spLocks noGrp="1"/>
          </p:cNvSpPr>
          <p:nvPr>
            <p:ph type="title"/>
          </p:nvPr>
        </p:nvSpPr>
        <p:spPr>
          <a:xfrm>
            <a:off x="457200" y="936455"/>
            <a:ext cx="4707331" cy="360175"/>
          </a:xfrm>
        </p:spPr>
        <p:txBody>
          <a:bodyPr>
            <a:normAutofit fontScale="90000"/>
          </a:bodyPr>
          <a:lstStyle/>
          <a:p>
            <a:r>
              <a:rPr lang="en-US" dirty="0"/>
              <a:t>Form on Progress and Excellence (Form D): Section IA Page: Pg 2 </a:t>
            </a:r>
            <a:br>
              <a:rPr lang="en-US" dirty="0"/>
            </a:br>
            <a:endParaRPr lang="en-US" dirty="0"/>
          </a:p>
        </p:txBody>
      </p:sp>
      <p:sp>
        <p:nvSpPr>
          <p:cNvPr id="4" name="Content Placeholder 3">
            <a:extLst>
              <a:ext uri="{FF2B5EF4-FFF2-40B4-BE49-F238E27FC236}">
                <a16:creationId xmlns:a16="http://schemas.microsoft.com/office/drawing/2014/main" id="{51DAE570-718C-2AE9-F454-461A6FBCC61A}"/>
              </a:ext>
            </a:extLst>
          </p:cNvPr>
          <p:cNvSpPr>
            <a:spLocks noGrp="1"/>
          </p:cNvSpPr>
          <p:nvPr>
            <p:ph idx="1"/>
          </p:nvPr>
        </p:nvSpPr>
        <p:spPr>
          <a:xfrm>
            <a:off x="274320" y="1808099"/>
            <a:ext cx="4112330" cy="3049871"/>
          </a:xfrm>
        </p:spPr>
        <p:txBody>
          <a:bodyPr/>
          <a:lstStyle/>
          <a:p>
            <a:r>
              <a:rPr lang="en-US" dirty="0"/>
              <a:t>Provide list of external referees / reviewers to department only, do not fill out on the form.</a:t>
            </a:r>
          </a:p>
        </p:txBody>
      </p:sp>
      <p:pic>
        <p:nvPicPr>
          <p:cNvPr id="10" name="Picture 9">
            <a:extLst>
              <a:ext uri="{FF2B5EF4-FFF2-40B4-BE49-F238E27FC236}">
                <a16:creationId xmlns:a16="http://schemas.microsoft.com/office/drawing/2014/main" id="{BB97E6F7-9DD7-5F63-CBA5-6C8F7B72E2AE}"/>
              </a:ext>
            </a:extLst>
          </p:cNvPr>
          <p:cNvPicPr>
            <a:picLocks noChangeAspect="1"/>
          </p:cNvPicPr>
          <p:nvPr/>
        </p:nvPicPr>
        <p:blipFill>
          <a:blip r:embed="rId3"/>
          <a:stretch>
            <a:fillRect/>
          </a:stretch>
        </p:blipFill>
        <p:spPr>
          <a:xfrm>
            <a:off x="4572000" y="1296630"/>
            <a:ext cx="4432216" cy="3394889"/>
          </a:xfrm>
          <a:prstGeom prst="rect">
            <a:avLst/>
          </a:prstGeom>
        </p:spPr>
      </p:pic>
    </p:spTree>
    <p:extLst>
      <p:ext uri="{BB962C8B-B14F-4D97-AF65-F5344CB8AC3E}">
        <p14:creationId xmlns:p14="http://schemas.microsoft.com/office/powerpoint/2010/main" val="3644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9C1-7199-9A36-4932-79F9AE4B5645}"/>
              </a:ext>
            </a:extLst>
          </p:cNvPr>
          <p:cNvSpPr>
            <a:spLocks noGrp="1"/>
          </p:cNvSpPr>
          <p:nvPr>
            <p:ph type="title"/>
          </p:nvPr>
        </p:nvSpPr>
        <p:spPr/>
        <p:txBody>
          <a:bodyPr>
            <a:normAutofit fontScale="90000"/>
          </a:bodyPr>
          <a:lstStyle/>
          <a:p>
            <a:r>
              <a:rPr lang="en-US" dirty="0"/>
              <a:t>Form on Progress and Excellence (Form D): Section II</a:t>
            </a:r>
            <a:br>
              <a:rPr lang="en-US" dirty="0"/>
            </a:br>
            <a:r>
              <a:rPr lang="en-US" dirty="0"/>
              <a:t>Candidate should fill out assignment of time</a:t>
            </a:r>
          </a:p>
        </p:txBody>
      </p:sp>
      <p:graphicFrame>
        <p:nvGraphicFramePr>
          <p:cNvPr id="8" name="Content Placeholder 7">
            <a:extLst>
              <a:ext uri="{FF2B5EF4-FFF2-40B4-BE49-F238E27FC236}">
                <a16:creationId xmlns:a16="http://schemas.microsoft.com/office/drawing/2014/main" id="{17C55135-94B1-900A-F6D3-EC29C54433D2}"/>
              </a:ext>
            </a:extLst>
          </p:cNvPr>
          <p:cNvGraphicFramePr>
            <a:graphicFrameLocks noGrp="1"/>
          </p:cNvGraphicFramePr>
          <p:nvPr>
            <p:ph idx="1"/>
            <p:extLst>
              <p:ext uri="{D42A27DB-BD31-4B8C-83A1-F6EECF244321}">
                <p14:modId xmlns:p14="http://schemas.microsoft.com/office/powerpoint/2010/main" val="1871552664"/>
              </p:ext>
            </p:extLst>
          </p:nvPr>
        </p:nvGraphicFramePr>
        <p:xfrm>
          <a:off x="1144079" y="1899194"/>
          <a:ext cx="5989567" cy="3054940"/>
        </p:xfrm>
        <a:graphic>
          <a:graphicData uri="http://schemas.openxmlformats.org/drawingml/2006/table">
            <a:tbl>
              <a:tblPr/>
              <a:tblGrid>
                <a:gridCol w="1249996">
                  <a:extLst>
                    <a:ext uri="{9D8B030D-6E8A-4147-A177-3AD203B41FA5}">
                      <a16:colId xmlns:a16="http://schemas.microsoft.com/office/drawing/2014/main" val="3374392290"/>
                    </a:ext>
                  </a:extLst>
                </a:gridCol>
                <a:gridCol w="1406246">
                  <a:extLst>
                    <a:ext uri="{9D8B030D-6E8A-4147-A177-3AD203B41FA5}">
                      <a16:colId xmlns:a16="http://schemas.microsoft.com/office/drawing/2014/main" val="1507673021"/>
                    </a:ext>
                  </a:extLst>
                </a:gridCol>
                <a:gridCol w="729165">
                  <a:extLst>
                    <a:ext uri="{9D8B030D-6E8A-4147-A177-3AD203B41FA5}">
                      <a16:colId xmlns:a16="http://schemas.microsoft.com/office/drawing/2014/main" val="2122652550"/>
                    </a:ext>
                  </a:extLst>
                </a:gridCol>
                <a:gridCol w="520832">
                  <a:extLst>
                    <a:ext uri="{9D8B030D-6E8A-4147-A177-3AD203B41FA5}">
                      <a16:colId xmlns:a16="http://schemas.microsoft.com/office/drawing/2014/main" val="4217463848"/>
                    </a:ext>
                  </a:extLst>
                </a:gridCol>
                <a:gridCol w="520832">
                  <a:extLst>
                    <a:ext uri="{9D8B030D-6E8A-4147-A177-3AD203B41FA5}">
                      <a16:colId xmlns:a16="http://schemas.microsoft.com/office/drawing/2014/main" val="2262536605"/>
                    </a:ext>
                  </a:extLst>
                </a:gridCol>
                <a:gridCol w="520832">
                  <a:extLst>
                    <a:ext uri="{9D8B030D-6E8A-4147-A177-3AD203B41FA5}">
                      <a16:colId xmlns:a16="http://schemas.microsoft.com/office/drawing/2014/main" val="3858092031"/>
                    </a:ext>
                  </a:extLst>
                </a:gridCol>
                <a:gridCol w="520832">
                  <a:extLst>
                    <a:ext uri="{9D8B030D-6E8A-4147-A177-3AD203B41FA5}">
                      <a16:colId xmlns:a16="http://schemas.microsoft.com/office/drawing/2014/main" val="2804845769"/>
                    </a:ext>
                  </a:extLst>
                </a:gridCol>
                <a:gridCol w="520832">
                  <a:extLst>
                    <a:ext uri="{9D8B030D-6E8A-4147-A177-3AD203B41FA5}">
                      <a16:colId xmlns:a16="http://schemas.microsoft.com/office/drawing/2014/main" val="1240716085"/>
                    </a:ext>
                  </a:extLst>
                </a:gridCol>
              </a:tblGrid>
              <a:tr h="277777">
                <a:tc>
                  <a:txBody>
                    <a:bodyPr/>
                    <a:lstStyle/>
                    <a:p>
                      <a:pPr marL="0" marR="0">
                        <a:spcBef>
                          <a:spcPts val="0"/>
                        </a:spcBef>
                        <a:spcAft>
                          <a:spcPts val="0"/>
                        </a:spcAft>
                      </a:pPr>
                      <a:r>
                        <a:rPr lang="en-US" sz="900" b="1">
                          <a:effectLst/>
                          <a:latin typeface="Times New Roman" panose="02020603050405020304" pitchFamily="18" charset="0"/>
                        </a:rPr>
                        <a:t>Function</a:t>
                      </a:r>
                    </a:p>
                  </a:txBody>
                  <a:tcPr marL="62500" marR="62500" marT="0" marB="0">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b="1">
                          <a:effectLst/>
                          <a:latin typeface="Times New Roman" panose="02020603050405020304" pitchFamily="18" charset="0"/>
                        </a:rPr>
                        <a:t>Sub-Functions</a:t>
                      </a:r>
                    </a:p>
                  </a:txBody>
                  <a:tcPr marL="62500" marR="62500"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b="1">
                          <a:effectLst/>
                          <a:latin typeface="Times New Roman" panose="02020603050405020304" pitchFamily="18" charset="0"/>
                          <a:ea typeface="Times New Roman" panose="02020603050405020304" pitchFamily="18" charset="0"/>
                        </a:rPr>
                        <a:t>Assignment% of Time </a:t>
                      </a:r>
                      <a:endParaRPr lang="en-US" sz="1100">
                        <a:effectLst/>
                        <a:latin typeface="Times New Roman" panose="02020603050405020304" pitchFamily="18" charset="0"/>
                        <a:ea typeface="Times New Roman" panose="02020603050405020304" pitchFamily="18" charset="0"/>
                      </a:endParaRPr>
                    </a:p>
                  </a:txBody>
                  <a:tcPr marL="62500" marR="6250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0">
                          <a:effectLst/>
                          <a:latin typeface="Times New Roman" panose="02020603050405020304" pitchFamily="18" charset="0"/>
                        </a:rPr>
                        <a:t>Excellent</a:t>
                      </a:r>
                      <a:endParaRPr lang="en-US" sz="900" b="1">
                        <a:effectLst/>
                        <a:latin typeface="Times New Roman" panose="02020603050405020304" pitchFamily="18" charset="0"/>
                      </a:endParaRPr>
                    </a:p>
                  </a:txBody>
                  <a:tcPr marL="62500" marR="62500" marT="0" marB="0">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Times New Roman" panose="02020603050405020304" pitchFamily="18" charset="0"/>
                          <a:ea typeface="Times New Roman" panose="02020603050405020304" pitchFamily="18" charset="0"/>
                        </a:rPr>
                        <a:t>Very Good</a:t>
                      </a:r>
                      <a:endParaRPr lang="en-US" sz="1100">
                        <a:effectLst/>
                        <a:latin typeface="Times New Roman" panose="02020603050405020304" pitchFamily="18" charset="0"/>
                        <a:ea typeface="Times New Roman" panose="02020603050405020304" pitchFamily="18" charset="0"/>
                      </a:endParaRPr>
                    </a:p>
                  </a:txBody>
                  <a:tcPr marL="62500" marR="62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Times New Roman" panose="02020603050405020304" pitchFamily="18" charset="0"/>
                          <a:ea typeface="Times New Roman" panose="02020603050405020304" pitchFamily="18" charset="0"/>
                        </a:rPr>
                        <a:t>Avg.</a:t>
                      </a:r>
                      <a:endParaRPr lang="en-US" sz="1100">
                        <a:effectLst/>
                        <a:latin typeface="Times New Roman" panose="02020603050405020304" pitchFamily="18" charset="0"/>
                        <a:ea typeface="Times New Roman" panose="02020603050405020304" pitchFamily="18" charset="0"/>
                      </a:endParaRPr>
                    </a:p>
                  </a:txBody>
                  <a:tcPr marL="62500" marR="62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Times New Roman" panose="02020603050405020304" pitchFamily="18" charset="0"/>
                          <a:ea typeface="Times New Roman" panose="02020603050405020304" pitchFamily="18" charset="0"/>
                        </a:rPr>
                        <a:t>Below Avg.</a:t>
                      </a:r>
                      <a:endParaRPr lang="en-US" sz="1100">
                        <a:effectLst/>
                        <a:latin typeface="Times New Roman" panose="02020603050405020304" pitchFamily="18" charset="0"/>
                        <a:ea typeface="Times New Roman" panose="02020603050405020304" pitchFamily="18" charset="0"/>
                      </a:endParaRPr>
                    </a:p>
                  </a:txBody>
                  <a:tcPr marL="62500" marR="62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a:effectLst/>
                          <a:latin typeface="Times New Roman" panose="02020603050405020304" pitchFamily="18" charset="0"/>
                          <a:ea typeface="Times New Roman" panose="02020603050405020304" pitchFamily="18" charset="0"/>
                        </a:rPr>
                        <a:t>Poor</a:t>
                      </a:r>
                      <a:endParaRPr lang="en-US" sz="1100">
                        <a:effectLst/>
                        <a:latin typeface="Times New Roman" panose="02020603050405020304" pitchFamily="18" charset="0"/>
                        <a:ea typeface="Times New Roman" panose="02020603050405020304" pitchFamily="18" charset="0"/>
                      </a:endParaRPr>
                    </a:p>
                  </a:txBody>
                  <a:tcPr marL="62500" marR="62500" marT="0" marB="0">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66675"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45175828"/>
                  </a:ext>
                </a:extLst>
              </a:tr>
              <a:tr h="249999">
                <a:tc>
                  <a:txBody>
                    <a:bodyPr/>
                    <a:lstStyle/>
                    <a:p>
                      <a:pPr marL="0" marR="0">
                        <a:lnSpc>
                          <a:spcPct val="150000"/>
                        </a:lnSpc>
                        <a:spcBef>
                          <a:spcPts val="0"/>
                        </a:spcBef>
                        <a:spcAft>
                          <a:spcPts val="0"/>
                        </a:spcAft>
                      </a:pPr>
                      <a:r>
                        <a:rPr lang="en-US" sz="800">
                          <a:effectLst/>
                          <a:latin typeface="Times New Roman" panose="02020603050405020304" pitchFamily="18" charset="0"/>
                          <a:ea typeface="Times New Roman" panose="02020603050405020304" pitchFamily="18" charset="0"/>
                        </a:rPr>
                        <a:t>INSTRUCTION</a:t>
                      </a:r>
                      <a:endParaRPr lang="en-US" sz="1100">
                        <a:effectLst/>
                        <a:latin typeface="Times New Roman" panose="02020603050405020304" pitchFamily="18" charset="0"/>
                        <a:ea typeface="Times New Roman" panose="02020603050405020304" pitchFamily="18" charset="0"/>
                      </a:endParaRPr>
                    </a:p>
                  </a:txBody>
                  <a:tcPr marL="62500" marR="62500" marT="0" marB="0" anchor="b">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Undergraduate*</a:t>
                      </a:r>
                      <a:endParaRPr lang="en-US" sz="1100">
                        <a:effectLst/>
                        <a:latin typeface="Times New Roman" panose="02020603050405020304" pitchFamily="18" charset="0"/>
                        <a:ea typeface="Times New Roman" panose="02020603050405020304" pitchFamily="18" charset="0"/>
                      </a:endParaRPr>
                    </a:p>
                  </a:txBody>
                  <a:tcPr marL="62500" marR="62500" marT="0" marB="0" anchor="b">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743200" algn="ctr"/>
                          <a:tab pos="5486400" algn="r"/>
                          <a:tab pos="662940" algn="r"/>
                        </a:tabLs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321713"/>
                  </a:ext>
                </a:extLst>
              </a:tr>
              <a:tr h="220023">
                <a:tc>
                  <a:txBody>
                    <a:bodyPr/>
                    <a:lstStyle/>
                    <a:p>
                      <a:pPr marL="0" marR="0">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2743200" algn="ctr"/>
                          <a:tab pos="5486400" algn="r"/>
                          <a:tab pos="457200" algn="l"/>
                        </a:tabLst>
                      </a:pPr>
                      <a:r>
                        <a:rPr lang="en-US" sz="900" dirty="0">
                          <a:effectLst/>
                          <a:latin typeface="Times New Roman" panose="02020603050405020304" pitchFamily="18" charset="0"/>
                          <a:ea typeface="Times New Roman" panose="02020603050405020304" pitchFamily="18" charset="0"/>
                        </a:rPr>
                        <a:t>Graduate*</a:t>
                      </a:r>
                      <a:endParaRPr lang="en-US" sz="1100" dirty="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highlight>
                            <a:srgbClr val="FFFF00"/>
                          </a:highlight>
                          <a:latin typeface="Times New Roman" panose="02020603050405020304" pitchFamily="18" charset="0"/>
                          <a:ea typeface="Times New Roman" panose="02020603050405020304" pitchFamily="18" charset="0"/>
                        </a:rPr>
                        <a:t>   </a:t>
                      </a:r>
                      <a:endParaRPr lang="en-US" sz="110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525940"/>
                  </a:ext>
                </a:extLst>
              </a:tr>
              <a:tr h="220023">
                <a:tc>
                  <a:txBody>
                    <a:bodyPr/>
                    <a:lstStyle/>
                    <a:p>
                      <a:pPr marL="0" marR="0">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Non-Credit Instruction</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057833"/>
                  </a:ext>
                </a:extLst>
              </a:tr>
              <a:tr h="220023">
                <a:tc>
                  <a:txBody>
                    <a:bodyPr/>
                    <a:lstStyle/>
                    <a:p>
                      <a:pPr marL="0" marR="0">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Academic Advising</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54894974"/>
                  </a:ext>
                </a:extLst>
              </a:tr>
              <a:tr h="277777">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rPr>
                        <a:t>RESEARCH &amp;</a:t>
                      </a:r>
                      <a:endParaRPr lang="en-US" sz="11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a:effectLst/>
                          <a:latin typeface="Times New Roman" panose="02020603050405020304" pitchFamily="18" charset="0"/>
                          <a:ea typeface="Times New Roman" panose="02020603050405020304" pitchFamily="18" charset="0"/>
                        </a:rPr>
                        <a:t>CREATIVE ACTIVITIES</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panose="02020603050405020304" pitchFamily="18" charset="0"/>
                          <a:ea typeface="Times New Roman" panose="02020603050405020304" pitchFamily="18" charset="0"/>
                        </a:rPr>
                        <a:t>Research &amp; Creative Activities</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21161345"/>
                  </a:ext>
                </a:extLst>
              </a:tr>
              <a:tr h="416665">
                <a:tc>
                  <a:txBody>
                    <a:bodyPr/>
                    <a:lstStyle/>
                    <a:p>
                      <a:pPr marL="0" marR="0">
                        <a:spcBef>
                          <a:spcPts val="0"/>
                        </a:spcBef>
                        <a:spcAft>
                          <a:spcPts val="0"/>
                        </a:spcAft>
                      </a:pPr>
                      <a:r>
                        <a:rPr lang="en-US" sz="900" b="0" i="0" dirty="0">
                          <a:solidFill>
                            <a:schemeClr val="tx1"/>
                          </a:solidFill>
                          <a:effectLst/>
                          <a:latin typeface="Times New Roman" panose="02020603050405020304" pitchFamily="18" charset="0"/>
                        </a:rPr>
                        <a:t>SERVICE</a:t>
                      </a:r>
                      <a:endParaRPr lang="en-US" sz="900" b="0" i="1" dirty="0">
                        <a:solidFill>
                          <a:schemeClr val="tx1"/>
                        </a:solidFill>
                        <a:effectLst/>
                        <a:latin typeface="Times New Roman" panose="02020603050405020304" pitchFamily="18" charset="0"/>
                      </a:endParaRPr>
                    </a:p>
                  </a:txBody>
                  <a:tcPr marL="62500" marR="62500" marT="0" marB="0" anchor="ctr">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i="1">
                          <a:effectLst/>
                          <a:latin typeface="Times New Roman" panose="02020603050405020304" pitchFamily="18" charset="0"/>
                          <a:ea typeface="Times New Roman" panose="02020603050405020304" pitchFamily="18" charset="0"/>
                        </a:rPr>
                        <a:t>Academic:</a:t>
                      </a:r>
                      <a:r>
                        <a:rPr lang="en-US" sz="900">
                          <a:effectLst/>
                          <a:latin typeface="Times New Roman" panose="02020603050405020304" pitchFamily="18" charset="0"/>
                          <a:ea typeface="Times New Roman" panose="02020603050405020304" pitchFamily="18" charset="0"/>
                        </a:rPr>
                        <a:t> Within Scholarly and Professional Organizations</a:t>
                      </a:r>
                      <a:endParaRPr lang="en-US" sz="1100">
                        <a:effectLst/>
                        <a:latin typeface="Times New Roman" panose="02020603050405020304" pitchFamily="18" charset="0"/>
                        <a:ea typeface="Times New Roman" panose="02020603050405020304" pitchFamily="18" charset="0"/>
                      </a:endParaRPr>
                    </a:p>
                  </a:txBody>
                  <a:tcPr marL="62500" marR="62500" marT="0" marB="0" anchor="b">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36848"/>
                  </a:ext>
                </a:extLst>
              </a:tr>
              <a:tr h="277777">
                <a:tc>
                  <a:txBody>
                    <a:bodyPr/>
                    <a:lstStyle/>
                    <a:p>
                      <a:pPr marL="0" marR="0">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nchor="ctr">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i="1">
                          <a:effectLst/>
                          <a:latin typeface="Times New Roman" panose="02020603050405020304" pitchFamily="18" charset="0"/>
                          <a:ea typeface="Times New Roman" panose="02020603050405020304" pitchFamily="18" charset="0"/>
                        </a:rPr>
                        <a:t>Academic:</a:t>
                      </a:r>
                      <a:r>
                        <a:rPr lang="en-US" sz="900">
                          <a:effectLst/>
                          <a:latin typeface="Times New Roman" panose="02020603050405020304" pitchFamily="18" charset="0"/>
                          <a:ea typeface="Times New Roman" panose="02020603050405020304" pitchFamily="18" charset="0"/>
                        </a:rPr>
                        <a:t> Within the University</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 pos="457200" algn="l"/>
                        </a:tabLs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570809"/>
                  </a:ext>
                </a:extLst>
              </a:tr>
              <a:tr h="277777">
                <a:tc>
                  <a:txBody>
                    <a:bodyPr/>
                    <a:lstStyle/>
                    <a:p>
                      <a:pPr marL="0" marR="0">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nchor="b">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457200" algn="l"/>
                        </a:tabLst>
                      </a:pPr>
                      <a:r>
                        <a:rPr lang="en-US" sz="900" i="1">
                          <a:effectLst/>
                          <a:latin typeface="Times New Roman" panose="02020603050405020304" pitchFamily="18" charset="0"/>
                          <a:ea typeface="Times New Roman" panose="02020603050405020304" pitchFamily="18" charset="0"/>
                        </a:rPr>
                        <a:t>Within the Broader Community</a:t>
                      </a: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743200" algn="ctr"/>
                          <a:tab pos="5486400" algn="r"/>
                          <a:tab pos="457200" algn="l"/>
                        </a:tabLs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72621355"/>
                  </a:ext>
                </a:extLst>
              </a:tr>
              <a:tr h="391724">
                <a:tc>
                  <a:txBody>
                    <a:bodyPr/>
                    <a:lstStyle/>
                    <a:p>
                      <a:pPr marL="0" marR="0">
                        <a:lnSpc>
                          <a:spcPct val="150000"/>
                        </a:lnSpc>
                        <a:spcBef>
                          <a:spcPts val="0"/>
                        </a:spcBef>
                        <a:spcAft>
                          <a:spcPts val="0"/>
                        </a:spcAft>
                      </a:pPr>
                      <a:r>
                        <a:rPr lang="en-US" sz="800">
                          <a:effectLst/>
                          <a:latin typeface="Times New Roman" panose="02020603050405020304" pitchFamily="18" charset="0"/>
                          <a:ea typeface="Times New Roman" panose="02020603050405020304" pitchFamily="18" charset="0"/>
                        </a:rPr>
                        <a:t>OTHER</a:t>
                      </a:r>
                      <a:endParaRPr lang="en-US" sz="110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8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tabLst>
                          <a:tab pos="2743200" algn="ctr"/>
                          <a:tab pos="5486400" algn="r"/>
                          <a:tab pos="457200" algn="l"/>
                        </a:tabLst>
                      </a:pPr>
                      <a:r>
                        <a:rPr lang="en-US" sz="900" dirty="0">
                          <a:effectLst/>
                          <a:latin typeface="Times New Roman" panose="02020603050405020304" pitchFamily="18" charset="0"/>
                          <a:ea typeface="Times New Roman" panose="02020603050405020304" pitchFamily="18" charset="0"/>
                        </a:rPr>
                        <a:t>Other (specify)</a:t>
                      </a:r>
                      <a:endParaRPr lang="en-US" sz="11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tabLst>
                          <a:tab pos="2743200" algn="ctr"/>
                          <a:tab pos="5486400" algn="r"/>
                          <a:tab pos="457200" algn="l"/>
                        </a:tabLst>
                      </a:pPr>
                      <a:r>
                        <a:rPr lang="en-US" sz="9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62500" marR="62500"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743200" algn="ctr"/>
                          <a:tab pos="5486400" algn="r"/>
                          <a:tab pos="457200" algn="l"/>
                        </a:tabLst>
                      </a:pPr>
                      <a:r>
                        <a:rPr lang="en-US" sz="900" dirty="0">
                          <a:effectLst/>
                          <a:highlight>
                            <a:srgbClr val="FFFF00"/>
                          </a:highlight>
                          <a:latin typeface="Times New Roman" panose="02020603050405020304" pitchFamily="18" charset="0"/>
                          <a:ea typeface="Times New Roman" panose="02020603050405020304" pitchFamily="18" charset="0"/>
                        </a:rPr>
                        <a:t>   </a:t>
                      </a:r>
                      <a:endParaRPr lang="en-US" sz="1100" dirty="0">
                        <a:effectLst/>
                        <a:highlight>
                          <a:srgbClr val="FFFF00"/>
                        </a:highligh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744811234"/>
                  </a:ext>
                </a:extLst>
              </a:tr>
              <a:tr h="220023">
                <a:tc>
                  <a:txBody>
                    <a:bodyPr/>
                    <a:lstStyle/>
                    <a:p>
                      <a:pPr marL="0" marR="0">
                        <a:lnSpc>
                          <a:spcPct val="150000"/>
                        </a:lnSpc>
                        <a:spcBef>
                          <a:spcPts val="0"/>
                        </a:spcBef>
                        <a:spcAft>
                          <a:spcPts val="0"/>
                        </a:spcAft>
                      </a:pPr>
                      <a:r>
                        <a:rPr lang="en-US" sz="800">
                          <a:effectLst/>
                          <a:latin typeface="Times New Roman" panose="02020603050405020304" pitchFamily="18" charset="0"/>
                          <a:ea typeface="Times New Roman" panose="02020603050405020304" pitchFamily="18" charset="0"/>
                        </a:rPr>
                        <a:t>OVERALL RATING</a:t>
                      </a:r>
                      <a:endParaRPr lang="en-US" sz="1100">
                        <a:effectLst/>
                        <a:latin typeface="Times New Roman" panose="02020603050405020304" pitchFamily="18" charset="0"/>
                        <a:ea typeface="Times New Roman" panose="02020603050405020304" pitchFamily="18" charset="0"/>
                      </a:endParaRPr>
                    </a:p>
                  </a:txBody>
                  <a:tcPr marL="62500" marR="62500" marT="0" marB="0" anchor="ctr">
                    <a:lnL w="666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a:t>
                      </a:r>
                    </a:p>
                  </a:txBody>
                  <a:tcPr marL="62500" marR="62500" marT="0" marB="0">
                    <a:lnL w="12700" cap="flat" cmpd="sng"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pattFill prst="pct60">
                      <a:fgClr>
                        <a:srgbClr val="FFFFFF"/>
                      </a:fgClr>
                      <a:bgClr>
                        <a:srgbClr val="737373"/>
                      </a:bgClr>
                    </a:pattFill>
                  </a:tcPr>
                </a:tc>
                <a:tc>
                  <a:txBody>
                    <a:bodyPr/>
                    <a:lstStyle/>
                    <a:p>
                      <a:pPr marL="0" marR="0" algn="r">
                        <a:lnSpc>
                          <a:spcPct val="150000"/>
                        </a:lnSpc>
                        <a:spcBef>
                          <a:spcPts val="0"/>
                        </a:spcBef>
                        <a:spcAft>
                          <a:spcPts val="0"/>
                        </a:spcAft>
                      </a:pPr>
                      <a:r>
                        <a:rPr lang="en-US" sz="1100">
                          <a:effectLst/>
                          <a:latin typeface="Times New Roman" panose="02020603050405020304" pitchFamily="18" charset="0"/>
                          <a:ea typeface="Times New Roman" panose="02020603050405020304" pitchFamily="18" charset="0"/>
                        </a:rPr>
                        <a:t>    100%</a:t>
                      </a:r>
                    </a:p>
                  </a:txBody>
                  <a:tcPr marL="62500" marR="62500"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317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txBody>
                  <a:tcPr marL="62500" marR="62500" marT="0" marB="0" anchor="ctr">
                    <a:lnL w="12700" cap="flat" cmpd="sng" algn="ctr">
                      <a:solidFill>
                        <a:srgbClr val="000000"/>
                      </a:solidFill>
                      <a:prstDash val="solid"/>
                      <a:round/>
                      <a:headEnd type="none" w="med" len="med"/>
                      <a:tailEnd type="none" w="med" len="med"/>
                    </a:lnL>
                    <a:lnR w="66675"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666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328206010"/>
                  </a:ext>
                </a:extLst>
              </a:tr>
            </a:tbl>
          </a:graphicData>
        </a:graphic>
      </p:graphicFrame>
      <p:sp>
        <p:nvSpPr>
          <p:cNvPr id="9" name="Rectangle 8">
            <a:extLst>
              <a:ext uri="{FF2B5EF4-FFF2-40B4-BE49-F238E27FC236}">
                <a16:creationId xmlns:a16="http://schemas.microsoft.com/office/drawing/2014/main" id="{F8E85429-ED75-8E36-1CB7-1EF562EDAF72}"/>
              </a:ext>
            </a:extLst>
          </p:cNvPr>
          <p:cNvSpPr/>
          <p:nvPr/>
        </p:nvSpPr>
        <p:spPr>
          <a:xfrm>
            <a:off x="3712602" y="1711644"/>
            <a:ext cx="928150" cy="3423843"/>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23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9C1-7199-9A36-4932-79F9AE4B5645}"/>
              </a:ext>
            </a:extLst>
          </p:cNvPr>
          <p:cNvSpPr>
            <a:spLocks noGrp="1"/>
          </p:cNvSpPr>
          <p:nvPr>
            <p:ph type="title"/>
          </p:nvPr>
        </p:nvSpPr>
        <p:spPr/>
        <p:txBody>
          <a:bodyPr>
            <a:normAutofit fontScale="90000"/>
          </a:bodyPr>
          <a:lstStyle/>
          <a:p>
            <a:r>
              <a:rPr lang="en-US" dirty="0"/>
              <a:t>Form on Progress and Excellence (Form D): Section IV: Pg. 10-18 </a:t>
            </a:r>
            <a:br>
              <a:rPr lang="en-US" dirty="0"/>
            </a:br>
            <a:endParaRPr lang="en-US" dirty="0"/>
          </a:p>
        </p:txBody>
      </p:sp>
      <p:sp>
        <p:nvSpPr>
          <p:cNvPr id="4" name="Content Placeholder 3">
            <a:extLst>
              <a:ext uri="{FF2B5EF4-FFF2-40B4-BE49-F238E27FC236}">
                <a16:creationId xmlns:a16="http://schemas.microsoft.com/office/drawing/2014/main" id="{9AE78DDF-17C0-1BF7-0A27-3B756E15FDFE}"/>
              </a:ext>
            </a:extLst>
          </p:cNvPr>
          <p:cNvSpPr>
            <a:spLocks noGrp="1"/>
          </p:cNvSpPr>
          <p:nvPr>
            <p:ph idx="1"/>
          </p:nvPr>
        </p:nvSpPr>
        <p:spPr>
          <a:xfrm>
            <a:off x="457200" y="1544752"/>
            <a:ext cx="4114800" cy="3049871"/>
          </a:xfrm>
        </p:spPr>
        <p:txBody>
          <a:bodyPr/>
          <a:lstStyle/>
          <a:p>
            <a:r>
              <a:rPr lang="en-US" dirty="0"/>
              <a:t>Fill out pages completely</a:t>
            </a:r>
          </a:p>
          <a:p>
            <a:r>
              <a:rPr lang="en-US" dirty="0"/>
              <a:t>Emphasize impact and significance throughout</a:t>
            </a:r>
          </a:p>
          <a:p>
            <a:r>
              <a:rPr lang="en-US" dirty="0"/>
              <a:t>Refer evaluators to portfolio AND provide brief excerpts or statements</a:t>
            </a:r>
          </a:p>
          <a:p>
            <a:r>
              <a:rPr lang="en-US" dirty="0"/>
              <a:t>Explain significance/impact of a particular award or recognition</a:t>
            </a:r>
          </a:p>
        </p:txBody>
      </p:sp>
      <p:sp>
        <p:nvSpPr>
          <p:cNvPr id="6" name="TextBox 5">
            <a:extLst>
              <a:ext uri="{FF2B5EF4-FFF2-40B4-BE49-F238E27FC236}">
                <a16:creationId xmlns:a16="http://schemas.microsoft.com/office/drawing/2014/main" id="{55E3DEAB-E41C-1996-4A67-C865624852A6}"/>
              </a:ext>
            </a:extLst>
          </p:cNvPr>
          <p:cNvSpPr txBox="1"/>
          <p:nvPr/>
        </p:nvSpPr>
        <p:spPr>
          <a:xfrm>
            <a:off x="5153559" y="1524712"/>
            <a:ext cx="3829507" cy="1785104"/>
          </a:xfrm>
          <a:prstGeom prst="rect">
            <a:avLst/>
          </a:prstGeom>
          <a:noFill/>
        </p:spPr>
        <p:txBody>
          <a:bodyPr wrap="square">
            <a:spAutoFit/>
          </a:bodyPr>
          <a:lstStyle/>
          <a:p>
            <a:pPr>
              <a:spcAft>
                <a:spcPts val="1200"/>
              </a:spcAft>
            </a:pPr>
            <a:r>
              <a:rPr lang="en-US" sz="1400" b="1" dirty="0"/>
              <a:t>Part IV: Detailed Reporting from candidate</a:t>
            </a:r>
          </a:p>
          <a:p>
            <a:pPr lvl="1">
              <a:spcAft>
                <a:spcPts val="1200"/>
              </a:spcAft>
            </a:pPr>
            <a:r>
              <a:rPr lang="en-US" sz="1400" b="1" dirty="0"/>
              <a:t>A: Instruction</a:t>
            </a:r>
          </a:p>
          <a:p>
            <a:pPr lvl="1">
              <a:spcAft>
                <a:spcPts val="1200"/>
              </a:spcAft>
            </a:pPr>
            <a:r>
              <a:rPr lang="en-US" sz="1400" b="1" dirty="0"/>
              <a:t>B: Research and Creative Activities</a:t>
            </a:r>
          </a:p>
          <a:p>
            <a:pPr lvl="1">
              <a:spcAft>
                <a:spcPts val="1200"/>
              </a:spcAft>
            </a:pPr>
            <a:r>
              <a:rPr lang="en-US" sz="1400" b="1" dirty="0"/>
              <a:t>C: Service</a:t>
            </a:r>
          </a:p>
          <a:p>
            <a:pPr lvl="1">
              <a:spcAft>
                <a:spcPts val="1200"/>
              </a:spcAft>
            </a:pPr>
            <a:r>
              <a:rPr lang="en-US" sz="1400" b="1" dirty="0"/>
              <a:t>D: Additional Reporting</a:t>
            </a:r>
          </a:p>
        </p:txBody>
      </p:sp>
    </p:spTree>
    <p:extLst>
      <p:ext uri="{BB962C8B-B14F-4D97-AF65-F5344CB8AC3E}">
        <p14:creationId xmlns:p14="http://schemas.microsoft.com/office/powerpoint/2010/main" val="1936878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300134" y="1668791"/>
            <a:ext cx="3587621" cy="1435196"/>
          </a:xfrm>
        </p:spPr>
        <p:txBody>
          <a:bodyPr>
            <a:normAutofit/>
          </a:bodyPr>
          <a:lstStyle/>
          <a:p>
            <a:r>
              <a:rPr lang="en-US" sz="4400" dirty="0"/>
              <a:t>Presenting Your Case</a:t>
            </a:r>
          </a:p>
        </p:txBody>
      </p:sp>
      <p:graphicFrame>
        <p:nvGraphicFramePr>
          <p:cNvPr id="4" name="Content Placeholder 3">
            <a:extLst>
              <a:ext uri="{FF2B5EF4-FFF2-40B4-BE49-F238E27FC236}">
                <a16:creationId xmlns:a16="http://schemas.microsoft.com/office/drawing/2014/main" id="{BAA1423B-A7A3-491C-A5C4-DCA7538F704F}"/>
              </a:ext>
            </a:extLst>
          </p:cNvPr>
          <p:cNvGraphicFramePr>
            <a:graphicFrameLocks noGrp="1"/>
          </p:cNvGraphicFramePr>
          <p:nvPr>
            <p:ph idx="1"/>
            <p:extLst>
              <p:ext uri="{D42A27DB-BD31-4B8C-83A1-F6EECF244321}">
                <p14:modId xmlns:p14="http://schemas.microsoft.com/office/powerpoint/2010/main" val="1268825737"/>
              </p:ext>
            </p:extLst>
          </p:nvPr>
        </p:nvGraphicFramePr>
        <p:xfrm>
          <a:off x="1968759" y="1218003"/>
          <a:ext cx="8229600" cy="331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D49EB8AB-1F3F-4C77-AD9E-01C31CC11FEA}"/>
              </a:ext>
            </a:extLst>
          </p:cNvPr>
          <p:cNvSpPr/>
          <p:nvPr/>
        </p:nvSpPr>
        <p:spPr>
          <a:xfrm>
            <a:off x="52874" y="364492"/>
            <a:ext cx="4428931" cy="4414515"/>
          </a:xfrm>
          <a:prstGeom prst="ellipse">
            <a:avLst/>
          </a:prstGeom>
          <a:solidFill>
            <a:srgbClr val="9CFF8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a:solidFill>
                  <a:schemeClr val="tx1"/>
                </a:solidFill>
              </a:rPr>
              <a:t>Academic Portfolio</a:t>
            </a:r>
          </a:p>
          <a:p>
            <a:pPr algn="ctr"/>
            <a:r>
              <a:rPr lang="en-US" sz="1600" b="1" dirty="0">
                <a:solidFill>
                  <a:schemeClr val="tx1"/>
                </a:solidFill>
              </a:rPr>
              <a:t>Purpose</a:t>
            </a:r>
            <a:r>
              <a:rPr lang="en-US" sz="1600" dirty="0">
                <a:solidFill>
                  <a:schemeClr val="tx1"/>
                </a:solidFill>
              </a:rPr>
              <a:t>: Provide evidence that you meet the review criteria</a:t>
            </a:r>
          </a:p>
          <a:p>
            <a:pPr algn="ctr"/>
            <a:r>
              <a:rPr lang="en-US" sz="1600" b="1" dirty="0">
                <a:solidFill>
                  <a:schemeClr val="tx1"/>
                </a:solidFill>
              </a:rPr>
              <a:t>Audience: </a:t>
            </a:r>
            <a:r>
              <a:rPr lang="en-US" sz="1600" dirty="0">
                <a:solidFill>
                  <a:schemeClr val="tx1"/>
                </a:solidFill>
              </a:rPr>
              <a:t>Department and College level review committees and administrators</a:t>
            </a:r>
          </a:p>
          <a:p>
            <a:pPr algn="ctr"/>
            <a:r>
              <a:rPr lang="en-US" sz="1600" b="1" dirty="0">
                <a:solidFill>
                  <a:schemeClr val="tx1"/>
                </a:solidFill>
              </a:rPr>
              <a:t>Organization</a:t>
            </a:r>
            <a:r>
              <a:rPr lang="en-US" sz="1600" dirty="0">
                <a:solidFill>
                  <a:schemeClr val="tx1"/>
                </a:solidFill>
              </a:rPr>
              <a:t>: Bookmarked PDF collection of documents, ordered by the areas and criteria of review</a:t>
            </a:r>
          </a:p>
        </p:txBody>
      </p:sp>
      <p:sp>
        <p:nvSpPr>
          <p:cNvPr id="6" name="Oval 5">
            <a:extLst>
              <a:ext uri="{FF2B5EF4-FFF2-40B4-BE49-F238E27FC236}">
                <a16:creationId xmlns:a16="http://schemas.microsoft.com/office/drawing/2014/main" id="{51F495A6-315C-494C-97F1-06BAE48DBFE1}"/>
              </a:ext>
            </a:extLst>
          </p:cNvPr>
          <p:cNvSpPr/>
          <p:nvPr/>
        </p:nvSpPr>
        <p:spPr>
          <a:xfrm>
            <a:off x="4826366" y="1668791"/>
            <a:ext cx="3371461" cy="3234612"/>
          </a:xfrm>
          <a:prstGeom prst="ellipse">
            <a:avLst/>
          </a:prstGeom>
          <a:solidFill>
            <a:srgbClr val="FFC5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a:solidFill>
                  <a:schemeClr val="tx1"/>
                </a:solidFill>
              </a:rPr>
              <a:t>Reflective Essay</a:t>
            </a:r>
          </a:p>
          <a:p>
            <a:pPr algn="ctr"/>
            <a:r>
              <a:rPr lang="en-US" sz="1600" dirty="0">
                <a:solidFill>
                  <a:schemeClr val="tx1"/>
                </a:solidFill>
              </a:rPr>
              <a:t>Highlight how your accomplishments in research, creative activities, teaching, and service are </a:t>
            </a:r>
            <a:r>
              <a:rPr lang="en-US" sz="1600" b="1" dirty="0">
                <a:solidFill>
                  <a:schemeClr val="tx1"/>
                </a:solidFill>
              </a:rPr>
              <a:t>significant</a:t>
            </a:r>
            <a:r>
              <a:rPr lang="en-US" sz="1600" dirty="0">
                <a:solidFill>
                  <a:schemeClr val="tx1"/>
                </a:solidFill>
              </a:rPr>
              <a:t> and </a:t>
            </a:r>
            <a:r>
              <a:rPr lang="en-US" sz="1600" b="1" dirty="0">
                <a:solidFill>
                  <a:schemeClr val="tx1"/>
                </a:solidFill>
              </a:rPr>
              <a:t>impactful</a:t>
            </a:r>
            <a:r>
              <a:rPr lang="en-US" sz="1600" dirty="0">
                <a:solidFill>
                  <a:schemeClr val="tx1"/>
                </a:solidFill>
              </a:rPr>
              <a:t> and have </a:t>
            </a:r>
            <a:r>
              <a:rPr lang="en-US" sz="1600" b="1" dirty="0">
                <a:solidFill>
                  <a:schemeClr val="tx1"/>
                </a:solidFill>
              </a:rPr>
              <a:t>contributed to the university mission</a:t>
            </a:r>
            <a:r>
              <a:rPr lang="en-US" sz="1600" dirty="0">
                <a:solidFill>
                  <a:schemeClr val="tx1"/>
                </a:solidFill>
              </a:rPr>
              <a:t>, describe how you embody </a:t>
            </a:r>
            <a:r>
              <a:rPr lang="en-US" sz="1600" b="1" dirty="0">
                <a:solidFill>
                  <a:schemeClr val="tx1"/>
                </a:solidFill>
              </a:rPr>
              <a:t>excellence.</a:t>
            </a:r>
          </a:p>
        </p:txBody>
      </p:sp>
      <p:sp>
        <p:nvSpPr>
          <p:cNvPr id="8" name="Oval 7">
            <a:extLst>
              <a:ext uri="{FF2B5EF4-FFF2-40B4-BE49-F238E27FC236}">
                <a16:creationId xmlns:a16="http://schemas.microsoft.com/office/drawing/2014/main" id="{CBDAEDC1-F7B9-43D0-B5A3-F14BF593A7E9}"/>
              </a:ext>
            </a:extLst>
          </p:cNvPr>
          <p:cNvSpPr/>
          <p:nvPr/>
        </p:nvSpPr>
        <p:spPr>
          <a:xfrm>
            <a:off x="7747661" y="1736929"/>
            <a:ext cx="1343465" cy="60227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Max</a:t>
            </a:r>
          </a:p>
          <a:p>
            <a:pPr algn="ctr"/>
            <a:r>
              <a:rPr lang="en-US" dirty="0"/>
              <a:t>5 pages</a:t>
            </a:r>
          </a:p>
        </p:txBody>
      </p:sp>
      <p:sp>
        <p:nvSpPr>
          <p:cNvPr id="7" name="Oval 6">
            <a:extLst>
              <a:ext uri="{FF2B5EF4-FFF2-40B4-BE49-F238E27FC236}">
                <a16:creationId xmlns:a16="http://schemas.microsoft.com/office/drawing/2014/main" id="{FD955941-F0AE-45E3-9C22-B0A27B094910}"/>
              </a:ext>
            </a:extLst>
          </p:cNvPr>
          <p:cNvSpPr/>
          <p:nvPr/>
        </p:nvSpPr>
        <p:spPr>
          <a:xfrm>
            <a:off x="4826366" y="1668791"/>
            <a:ext cx="3371461" cy="3234612"/>
          </a:xfrm>
          <a:prstGeom prst="ellipse">
            <a:avLst/>
          </a:prstGeom>
          <a:solidFill>
            <a:srgbClr val="FFC5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u="sng" dirty="0">
                <a:solidFill>
                  <a:schemeClr val="tx1"/>
                </a:solidFill>
              </a:rPr>
              <a:t>Reflective Essay</a:t>
            </a:r>
          </a:p>
          <a:p>
            <a:pPr algn="ctr"/>
            <a:r>
              <a:rPr lang="en-US" sz="2800" dirty="0">
                <a:solidFill>
                  <a:schemeClr val="tx1"/>
                </a:solidFill>
              </a:rPr>
              <a:t>Not an echo of your CV!</a:t>
            </a:r>
            <a:endParaRPr lang="en-US" sz="2800" b="1" dirty="0">
              <a:solidFill>
                <a:schemeClr val="tx1"/>
              </a:solidFill>
            </a:endParaRPr>
          </a:p>
        </p:txBody>
      </p:sp>
    </p:spTree>
    <p:extLst>
      <p:ext uri="{BB962C8B-B14F-4D97-AF65-F5344CB8AC3E}">
        <p14:creationId xmlns:p14="http://schemas.microsoft.com/office/powerpoint/2010/main" val="9230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1300"/>
                                        <p:tgtEl>
                                          <p:spTgt spid="4"/>
                                        </p:tgtEl>
                                      </p:cBhvr>
                                    </p:animEffect>
                                    <p:anim calcmode="lin" valueType="num">
                                      <p:cBhvr>
                                        <p:cTn id="7" dur="13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300"/>
                                        <p:tgtEl>
                                          <p:spTgt spid="4"/>
                                        </p:tgtEl>
                                        <p:attrNameLst>
                                          <p:attrName>ppt_h</p:attrName>
                                        </p:attrNameLst>
                                      </p:cBhvr>
                                      <p:tavLst>
                                        <p:tav tm="0">
                                          <p:val>
                                            <p:strVal val="ppt_h"/>
                                          </p:val>
                                        </p:tav>
                                        <p:tav tm="100000">
                                          <p:val>
                                            <p:strVal val="ppt_h"/>
                                          </p:val>
                                        </p:tav>
                                      </p:tavLst>
                                    </p:anim>
                                    <p:set>
                                      <p:cBhvr>
                                        <p:cTn id="9" dur="1" fill="hold">
                                          <p:stCondLst>
                                            <p:cond delay="12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EC99-12A2-1664-A5F4-9A204449B454}"/>
              </a:ext>
            </a:extLst>
          </p:cNvPr>
          <p:cNvSpPr>
            <a:spLocks noGrp="1"/>
          </p:cNvSpPr>
          <p:nvPr>
            <p:ph type="title"/>
          </p:nvPr>
        </p:nvSpPr>
        <p:spPr/>
        <p:txBody>
          <a:bodyPr/>
          <a:lstStyle/>
          <a:p>
            <a:r>
              <a:rPr lang="en-US" dirty="0"/>
              <a:t>MSU Policy External Letters</a:t>
            </a:r>
          </a:p>
        </p:txBody>
      </p:sp>
      <p:sp>
        <p:nvSpPr>
          <p:cNvPr id="3" name="Content Placeholder 2">
            <a:extLst>
              <a:ext uri="{FF2B5EF4-FFF2-40B4-BE49-F238E27FC236}">
                <a16:creationId xmlns:a16="http://schemas.microsoft.com/office/drawing/2014/main" id="{D921D25E-F70D-5732-3378-2C3DDF47C604}"/>
              </a:ext>
            </a:extLst>
          </p:cNvPr>
          <p:cNvSpPr>
            <a:spLocks noGrp="1"/>
          </p:cNvSpPr>
          <p:nvPr>
            <p:ph idx="1"/>
          </p:nvPr>
        </p:nvSpPr>
        <p:spPr>
          <a:xfrm>
            <a:off x="457200" y="1256178"/>
            <a:ext cx="8229600" cy="3462125"/>
          </a:xfrm>
        </p:spPr>
        <p:txBody>
          <a:bodyPr/>
          <a:lstStyle/>
          <a:p>
            <a:pPr>
              <a:buFont typeface="Arial" panose="020B0604020202020204" pitchFamily="34" charset="0"/>
              <a:buChar char="•"/>
            </a:pPr>
            <a:r>
              <a:rPr lang="en-US" dirty="0">
                <a:hlinkClick r:id="rId2"/>
              </a:rPr>
              <a:t>https://hr.msu.edu/policies-procedures/faculty-academic-staff/faculty-handbook/external_ref-letters.html</a:t>
            </a:r>
            <a:endParaRPr lang="en-US" dirty="0"/>
          </a:p>
          <a:p>
            <a:pPr algn="l">
              <a:buFont typeface="Arial" panose="020B0604020202020204" pitchFamily="34" charset="0"/>
              <a:buChar char="•"/>
            </a:pPr>
            <a:r>
              <a:rPr lang="en-US" b="0" i="0" dirty="0">
                <a:solidFill>
                  <a:srgbClr val="000000"/>
                </a:solidFill>
                <a:effectLst/>
                <a:latin typeface="Times New Roman" panose="02020603050405020304" pitchFamily="18" charset="0"/>
              </a:rPr>
              <a:t>External letters of reference should be from leading scholars at peer institutions (Big 10)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All external letters of reference solicited </a:t>
            </a:r>
            <a:r>
              <a:rPr lang="en-US" b="1" i="0" dirty="0">
                <a:solidFill>
                  <a:srgbClr val="000000"/>
                </a:solidFill>
                <a:effectLst/>
                <a:latin typeface="Times New Roman" panose="02020603050405020304" pitchFamily="18" charset="0"/>
              </a:rPr>
              <a:t>and</a:t>
            </a:r>
            <a:r>
              <a:rPr lang="en-US" b="0" i="0" dirty="0">
                <a:solidFill>
                  <a:srgbClr val="000000"/>
                </a:solidFill>
                <a:effectLst/>
                <a:latin typeface="Times New Roman" panose="02020603050405020304" pitchFamily="18" charset="0"/>
              </a:rPr>
              <a:t> received must be included in the review materials. </a:t>
            </a:r>
          </a:p>
          <a:p>
            <a:pPr algn="l">
              <a:buFont typeface="Arial" panose="020B0604020202020204" pitchFamily="34" charset="0"/>
              <a:buChar char="•"/>
            </a:pPr>
            <a:r>
              <a:rPr lang="en-US" b="0" i="0" dirty="0">
                <a:solidFill>
                  <a:srgbClr val="000000"/>
                </a:solidFill>
                <a:effectLst/>
                <a:latin typeface="Times New Roman" panose="02020603050405020304" pitchFamily="18" charset="0"/>
              </a:rPr>
              <a:t>If an external letter of reference is solicited and the referee fails to or declines to submit a letter of evaluation, this information shall become part of the candidate's review materials. </a:t>
            </a:r>
          </a:p>
        </p:txBody>
      </p:sp>
    </p:spTree>
    <p:extLst>
      <p:ext uri="{BB962C8B-B14F-4D97-AF65-F5344CB8AC3E}">
        <p14:creationId xmlns:p14="http://schemas.microsoft.com/office/powerpoint/2010/main" val="274333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487008" y="97107"/>
            <a:ext cx="5299872" cy="3514017"/>
          </a:xfrm>
        </p:spPr>
        <p:txBody>
          <a:bodyPr>
            <a:normAutofit/>
          </a:bodyPr>
          <a:lstStyle/>
          <a:p>
            <a:pPr algn="ctr"/>
            <a:r>
              <a:rPr lang="en-US" sz="3600" dirty="0"/>
              <a:t>Letters of Reference: EXTERNAL</a:t>
            </a:r>
          </a:p>
        </p:txBody>
      </p:sp>
      <p:pic>
        <p:nvPicPr>
          <p:cNvPr id="5" name="Picture 4">
            <a:extLst>
              <a:ext uri="{FF2B5EF4-FFF2-40B4-BE49-F238E27FC236}">
                <a16:creationId xmlns:a16="http://schemas.microsoft.com/office/drawing/2014/main" id="{F76DDF60-5CE6-4054-8427-BACC2E04473F}"/>
              </a:ext>
            </a:extLst>
          </p:cNvPr>
          <p:cNvPicPr>
            <a:picLocks noChangeAspect="1"/>
          </p:cNvPicPr>
          <p:nvPr/>
        </p:nvPicPr>
        <p:blipFill rotWithShape="1">
          <a:blip r:embed="rId2"/>
          <a:srcRect t="24246"/>
          <a:stretch/>
        </p:blipFill>
        <p:spPr>
          <a:xfrm>
            <a:off x="143584" y="1425120"/>
            <a:ext cx="5299872" cy="3302757"/>
          </a:xfrm>
          <a:prstGeom prst="rect">
            <a:avLst/>
          </a:prstGeom>
        </p:spPr>
      </p:pic>
      <p:sp>
        <p:nvSpPr>
          <p:cNvPr id="4" name="TextBox 3">
            <a:extLst>
              <a:ext uri="{FF2B5EF4-FFF2-40B4-BE49-F238E27FC236}">
                <a16:creationId xmlns:a16="http://schemas.microsoft.com/office/drawing/2014/main" id="{AE60E301-7707-843A-B063-DE169F52CD9B}"/>
              </a:ext>
            </a:extLst>
          </p:cNvPr>
          <p:cNvSpPr txBox="1"/>
          <p:nvPr/>
        </p:nvSpPr>
        <p:spPr>
          <a:xfrm>
            <a:off x="5501978" y="1133856"/>
            <a:ext cx="3498438" cy="3631763"/>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400" b="1" dirty="0"/>
              <a:t>Provide evidence that candidate has achievements and performance level that is comparable with faculty at peer institutions</a:t>
            </a:r>
          </a:p>
          <a:p>
            <a:pPr marL="285750" indent="-285750">
              <a:spcBef>
                <a:spcPts val="0"/>
              </a:spcBef>
              <a:spcAft>
                <a:spcPts val="600"/>
              </a:spcAft>
              <a:buFont typeface="Arial" panose="020B0604020202020204" pitchFamily="34" charset="0"/>
              <a:buChar char="•"/>
            </a:pPr>
            <a:r>
              <a:rPr lang="en-US" sz="1400" b="1" dirty="0"/>
              <a:t>Professionally capable of assessing the candidate’s work objectively and to comment on its significance in the discipline or specialty area</a:t>
            </a:r>
          </a:p>
          <a:p>
            <a:pPr marL="285750" indent="-285750">
              <a:spcBef>
                <a:spcPts val="0"/>
              </a:spcBef>
              <a:spcAft>
                <a:spcPts val="600"/>
              </a:spcAft>
              <a:buFont typeface="Arial" panose="020B0604020202020204" pitchFamily="34" charset="0"/>
              <a:buChar char="•"/>
            </a:pPr>
            <a:r>
              <a:rPr lang="en-US" sz="1400" dirty="0"/>
              <a:t>Minimum of 4 letters</a:t>
            </a:r>
          </a:p>
          <a:p>
            <a:pPr marL="285750" indent="-285750">
              <a:spcBef>
                <a:spcPts val="0"/>
              </a:spcBef>
              <a:spcAft>
                <a:spcPts val="600"/>
              </a:spcAft>
              <a:buFont typeface="Arial" panose="020B0604020202020204" pitchFamily="34" charset="0"/>
              <a:buChar char="•"/>
            </a:pPr>
            <a:r>
              <a:rPr lang="en-US" sz="1400" dirty="0"/>
              <a:t>Selected from candidate list and Chair’s list</a:t>
            </a:r>
          </a:p>
          <a:p>
            <a:pPr marL="285750" indent="-285750">
              <a:spcBef>
                <a:spcPts val="0"/>
              </a:spcBef>
              <a:spcAft>
                <a:spcPts val="600"/>
              </a:spcAft>
              <a:buFont typeface="Arial" panose="020B0604020202020204" pitchFamily="34" charset="0"/>
              <a:buChar char="•"/>
            </a:pPr>
            <a:r>
              <a:rPr lang="en-US" sz="1400" dirty="0"/>
              <a:t>External Reviewer qualifications vary slightly by college, appointments system and rank</a:t>
            </a:r>
          </a:p>
        </p:txBody>
      </p:sp>
    </p:spTree>
    <p:extLst>
      <p:ext uri="{BB962C8B-B14F-4D97-AF65-F5344CB8AC3E}">
        <p14:creationId xmlns:p14="http://schemas.microsoft.com/office/powerpoint/2010/main" val="200848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lstStyle/>
          <a:p>
            <a:r>
              <a:rPr lang="en-US" dirty="0"/>
              <a:t>Radiology RPT Committee and Staff Support	</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57200" y="1256179"/>
            <a:ext cx="3299927" cy="3456498"/>
          </a:xfrm>
        </p:spPr>
        <p:txBody>
          <a:bodyPr>
            <a:normAutofit fontScale="92500" lnSpcReduction="20000"/>
          </a:bodyPr>
          <a:lstStyle/>
          <a:p>
            <a:pPr marL="0" indent="0">
              <a:buNone/>
            </a:pPr>
            <a:r>
              <a:rPr lang="en-US" sz="2000" u="sng" dirty="0"/>
              <a:t>Committee</a:t>
            </a:r>
          </a:p>
          <a:p>
            <a:pPr marL="0" indent="0">
              <a:spcBef>
                <a:spcPts val="0"/>
              </a:spcBef>
              <a:buNone/>
            </a:pPr>
            <a:r>
              <a:rPr lang="en-US" dirty="0">
                <a:solidFill>
                  <a:srgbClr val="00B050"/>
                </a:solidFill>
              </a:rPr>
              <a:t>Jill McMahon, PhD</a:t>
            </a:r>
          </a:p>
          <a:p>
            <a:pPr marL="0" indent="0">
              <a:spcBef>
                <a:spcPts val="0"/>
              </a:spcBef>
              <a:buNone/>
            </a:pPr>
            <a:r>
              <a:rPr lang="en-US" dirty="0">
                <a:solidFill>
                  <a:schemeClr val="tx1"/>
                </a:solidFill>
              </a:rPr>
              <a:t>Committee Chair</a:t>
            </a:r>
          </a:p>
          <a:p>
            <a:pPr marL="0" indent="0">
              <a:spcBef>
                <a:spcPts val="0"/>
              </a:spcBef>
              <a:buNone/>
            </a:pPr>
            <a:r>
              <a:rPr lang="en-US" dirty="0">
                <a:solidFill>
                  <a:schemeClr val="tx1"/>
                </a:solidFill>
              </a:rPr>
              <a:t>Associate Professor with Tenure</a:t>
            </a:r>
          </a:p>
          <a:p>
            <a:pPr marL="0" indent="0">
              <a:spcBef>
                <a:spcPts val="0"/>
              </a:spcBef>
              <a:buNone/>
            </a:pPr>
            <a:endParaRPr lang="en-US" dirty="0"/>
          </a:p>
          <a:p>
            <a:pPr marL="0" indent="0">
              <a:spcBef>
                <a:spcPts val="0"/>
              </a:spcBef>
              <a:buNone/>
            </a:pPr>
            <a:r>
              <a:rPr lang="en-US" dirty="0">
                <a:solidFill>
                  <a:srgbClr val="00B050"/>
                </a:solidFill>
              </a:rPr>
              <a:t>Melanie McCollum, PhD</a:t>
            </a:r>
          </a:p>
          <a:p>
            <a:pPr marL="0" indent="0">
              <a:spcBef>
                <a:spcPts val="0"/>
              </a:spcBef>
              <a:buNone/>
            </a:pPr>
            <a:r>
              <a:rPr lang="en-US" dirty="0">
                <a:solidFill>
                  <a:schemeClr val="tx1"/>
                </a:solidFill>
              </a:rPr>
              <a:t>Professor, Fixed Term</a:t>
            </a:r>
          </a:p>
          <a:p>
            <a:pPr marL="0" indent="0">
              <a:spcBef>
                <a:spcPts val="0"/>
              </a:spcBef>
              <a:buNone/>
            </a:pPr>
            <a:endParaRPr lang="en-US" dirty="0"/>
          </a:p>
          <a:p>
            <a:pPr marL="0" indent="0">
              <a:spcBef>
                <a:spcPts val="0"/>
              </a:spcBef>
              <a:buNone/>
            </a:pPr>
            <a:r>
              <a:rPr lang="en-US" dirty="0">
                <a:solidFill>
                  <a:srgbClr val="00B050"/>
                </a:solidFill>
              </a:rPr>
              <a:t>Erik Shapiro, PhD</a:t>
            </a:r>
          </a:p>
          <a:p>
            <a:pPr marL="0" indent="0">
              <a:spcBef>
                <a:spcPts val="0"/>
              </a:spcBef>
              <a:buNone/>
            </a:pPr>
            <a:r>
              <a:rPr lang="en-US" dirty="0">
                <a:solidFill>
                  <a:schemeClr val="tx1"/>
                </a:solidFill>
              </a:rPr>
              <a:t>Professor with Tenure</a:t>
            </a:r>
          </a:p>
          <a:p>
            <a:pPr marL="0" indent="0">
              <a:spcBef>
                <a:spcPts val="0"/>
              </a:spcBef>
              <a:buNone/>
            </a:pPr>
            <a:endParaRPr lang="en-US" dirty="0">
              <a:solidFill>
                <a:schemeClr val="tx1"/>
              </a:solidFill>
            </a:endParaRPr>
          </a:p>
          <a:p>
            <a:pPr marL="0" indent="0">
              <a:spcBef>
                <a:spcPts val="0"/>
              </a:spcBef>
              <a:buNone/>
            </a:pPr>
            <a:r>
              <a:rPr lang="en-US" dirty="0">
                <a:solidFill>
                  <a:srgbClr val="00B050"/>
                </a:solidFill>
              </a:rPr>
              <a:t>Jie Huang, PhD</a:t>
            </a:r>
          </a:p>
          <a:p>
            <a:pPr marL="0" indent="0">
              <a:spcBef>
                <a:spcPts val="0"/>
              </a:spcBef>
              <a:buNone/>
            </a:pPr>
            <a:r>
              <a:rPr lang="en-US" dirty="0">
                <a:solidFill>
                  <a:schemeClr val="tx1"/>
                </a:solidFill>
              </a:rPr>
              <a:t>Professor, Fixed Term</a:t>
            </a:r>
          </a:p>
          <a:p>
            <a:pPr marL="0" indent="0">
              <a:spcBef>
                <a:spcPts val="0"/>
              </a:spcBef>
              <a:buNone/>
            </a:pPr>
            <a:endParaRPr lang="en-US" dirty="0">
              <a:solidFill>
                <a:schemeClr val="tx1"/>
              </a:solidFill>
            </a:endParaRPr>
          </a:p>
          <a:p>
            <a:pPr marL="0" indent="0">
              <a:spcBef>
                <a:spcPts val="0"/>
              </a:spcBef>
              <a:buNone/>
            </a:pPr>
            <a:r>
              <a:rPr lang="en-US" dirty="0">
                <a:solidFill>
                  <a:srgbClr val="00B050"/>
                </a:solidFill>
              </a:rPr>
              <a:t>Frances Kennedy, PhD</a:t>
            </a:r>
          </a:p>
          <a:p>
            <a:pPr marL="0" indent="0">
              <a:spcBef>
                <a:spcPts val="0"/>
              </a:spcBef>
              <a:buNone/>
            </a:pPr>
            <a:r>
              <a:rPr lang="en-US" dirty="0">
                <a:solidFill>
                  <a:schemeClr val="tx1"/>
                </a:solidFill>
              </a:rPr>
              <a:t>Professor, Fixed Term</a:t>
            </a:r>
          </a:p>
        </p:txBody>
      </p:sp>
      <p:sp>
        <p:nvSpPr>
          <p:cNvPr id="4" name="Content Placeholder 2">
            <a:extLst>
              <a:ext uri="{FF2B5EF4-FFF2-40B4-BE49-F238E27FC236}">
                <a16:creationId xmlns:a16="http://schemas.microsoft.com/office/drawing/2014/main" id="{AC2AE846-4D91-427B-AB61-574352AED37C}"/>
              </a:ext>
            </a:extLst>
          </p:cNvPr>
          <p:cNvSpPr txBox="1">
            <a:spLocks/>
          </p:cNvSpPr>
          <p:nvPr/>
        </p:nvSpPr>
        <p:spPr>
          <a:xfrm>
            <a:off x="4627984" y="1256179"/>
            <a:ext cx="3299927" cy="3314700"/>
          </a:xfrm>
          <a:prstGeom prst="rect">
            <a:avLst/>
          </a:prstGeom>
        </p:spPr>
        <p:txBody>
          <a:bodyPr wrap="square" numCol="1" anchor="t"/>
          <a:lstStyle>
            <a:lvl1pPr marL="342900" indent="-342900" algn="l" defTabSz="342900" rtl="0" eaLnBrk="1" fontAlgn="base" hangingPunct="1">
              <a:spcBef>
                <a:spcPct val="20000"/>
              </a:spcBef>
              <a:spcAft>
                <a:spcPct val="0"/>
              </a:spcAft>
              <a:buClr>
                <a:schemeClr val="tx1">
                  <a:lumMod val="75000"/>
                  <a:lumOff val="25000"/>
                </a:schemeClr>
              </a:buClr>
              <a:buFont typeface="+mj-lt"/>
              <a:buAutoNum type="arabicPeriod"/>
              <a:defRPr sz="1800" b="0" i="0" kern="1200" baseline="0">
                <a:solidFill>
                  <a:schemeClr val="tx1">
                    <a:lumMod val="75000"/>
                    <a:lumOff val="25000"/>
                  </a:schemeClr>
                </a:solidFill>
                <a:latin typeface="Gotham Book"/>
                <a:ea typeface="ＭＳ Ｐゴシック" charset="-128"/>
                <a:cs typeface="Gotham Book"/>
              </a:defRPr>
            </a:lvl1pPr>
            <a:lvl2pPr marL="342900" indent="137160" algn="l" defTabSz="342900" rtl="0" eaLnBrk="1" fontAlgn="base" hangingPunct="1">
              <a:spcBef>
                <a:spcPct val="20000"/>
              </a:spcBef>
              <a:spcAft>
                <a:spcPct val="0"/>
              </a:spcAft>
              <a:buClr>
                <a:schemeClr val="tx1">
                  <a:lumMod val="75000"/>
                  <a:lumOff val="25000"/>
                </a:schemeClr>
              </a:buClr>
              <a:buSzPct val="85000"/>
              <a:buFont typeface="Arial"/>
              <a:buChar char="•"/>
              <a:defRPr sz="1500" b="0" i="0" kern="1200">
                <a:solidFill>
                  <a:schemeClr val="tx1">
                    <a:lumMod val="75000"/>
                    <a:lumOff val="25000"/>
                  </a:schemeClr>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Bef>
                <a:spcPts val="0"/>
              </a:spcBef>
              <a:buFont typeface="+mj-lt"/>
              <a:buNone/>
            </a:pPr>
            <a:r>
              <a:rPr lang="en-US" sz="2000" u="sng" dirty="0"/>
              <a:t>Administrative Support</a:t>
            </a:r>
          </a:p>
          <a:p>
            <a:pPr marL="0" indent="0">
              <a:spcBef>
                <a:spcPts val="0"/>
              </a:spcBef>
              <a:buNone/>
            </a:pPr>
            <a:r>
              <a:rPr lang="en-US" dirty="0">
                <a:solidFill>
                  <a:srgbClr val="00B050"/>
                </a:solidFill>
              </a:rPr>
              <a:t>Taylor Pillar</a:t>
            </a:r>
          </a:p>
          <a:p>
            <a:pPr marL="0" indent="0">
              <a:spcBef>
                <a:spcPts val="0"/>
              </a:spcBef>
              <a:buNone/>
            </a:pPr>
            <a:r>
              <a:rPr lang="en-US" dirty="0">
                <a:solidFill>
                  <a:schemeClr val="tx1"/>
                </a:solidFill>
              </a:rPr>
              <a:t>Unit HR Administrator</a:t>
            </a:r>
          </a:p>
          <a:p>
            <a:pPr marL="0" indent="0">
              <a:spcBef>
                <a:spcPts val="0"/>
              </a:spcBef>
              <a:buNone/>
            </a:pPr>
            <a:endParaRPr lang="en-US" dirty="0">
              <a:solidFill>
                <a:schemeClr val="tx1"/>
              </a:solidFill>
            </a:endParaRPr>
          </a:p>
          <a:p>
            <a:pPr marL="0" indent="0">
              <a:spcBef>
                <a:spcPts val="0"/>
              </a:spcBef>
              <a:buFont typeface="+mj-lt"/>
              <a:buNone/>
            </a:pPr>
            <a:r>
              <a:rPr lang="en-US" dirty="0">
                <a:solidFill>
                  <a:srgbClr val="00B050"/>
                </a:solidFill>
              </a:rPr>
              <a:t>Josh Vincent</a:t>
            </a:r>
          </a:p>
          <a:p>
            <a:pPr marL="0" indent="0">
              <a:spcBef>
                <a:spcPts val="0"/>
              </a:spcBef>
              <a:buFont typeface="+mj-lt"/>
              <a:buNone/>
            </a:pPr>
            <a:r>
              <a:rPr lang="en-US" dirty="0">
                <a:solidFill>
                  <a:schemeClr val="tx1"/>
                </a:solidFill>
              </a:rPr>
              <a:t>Office Supervisor</a:t>
            </a:r>
          </a:p>
          <a:p>
            <a:pPr marL="0" indent="0">
              <a:spcBef>
                <a:spcPts val="0"/>
              </a:spcBef>
              <a:buFont typeface="+mj-lt"/>
              <a:buNone/>
            </a:pPr>
            <a:endParaRPr lang="en-US" dirty="0"/>
          </a:p>
          <a:p>
            <a:pPr marL="0" indent="0">
              <a:spcBef>
                <a:spcPts val="0"/>
              </a:spcBef>
              <a:buFont typeface="+mj-lt"/>
              <a:buNone/>
            </a:pPr>
            <a:r>
              <a:rPr lang="en-US" dirty="0">
                <a:solidFill>
                  <a:srgbClr val="00B050"/>
                </a:solidFill>
              </a:rPr>
              <a:t>Kevin DiPiazza</a:t>
            </a:r>
          </a:p>
          <a:p>
            <a:pPr marL="0" indent="0">
              <a:spcBef>
                <a:spcPts val="0"/>
              </a:spcBef>
              <a:buFont typeface="+mj-lt"/>
              <a:buNone/>
            </a:pPr>
            <a:r>
              <a:rPr lang="en-US" dirty="0">
                <a:solidFill>
                  <a:schemeClr val="tx1"/>
                </a:solidFill>
              </a:rPr>
              <a:t>Administrative Business Analyst</a:t>
            </a:r>
          </a:p>
          <a:p>
            <a:pPr marL="0" indent="0">
              <a:spcBef>
                <a:spcPts val="0"/>
              </a:spcBef>
              <a:buFont typeface="+mj-lt"/>
              <a:buNone/>
            </a:pPr>
            <a:endParaRPr lang="en-US" dirty="0">
              <a:solidFill>
                <a:schemeClr val="tx1"/>
              </a:solidFill>
            </a:endParaRPr>
          </a:p>
        </p:txBody>
      </p:sp>
    </p:spTree>
    <p:extLst>
      <p:ext uri="{BB962C8B-B14F-4D97-AF65-F5344CB8AC3E}">
        <p14:creationId xmlns:p14="http://schemas.microsoft.com/office/powerpoint/2010/main" val="399264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6366793" y="1005084"/>
            <a:ext cx="2301114" cy="3514017"/>
          </a:xfrm>
        </p:spPr>
        <p:txBody>
          <a:bodyPr>
            <a:normAutofit/>
          </a:bodyPr>
          <a:lstStyle/>
          <a:p>
            <a:pPr algn="ctr"/>
            <a:r>
              <a:rPr lang="en-US" sz="3600" dirty="0"/>
              <a:t>Letters of Reference</a:t>
            </a:r>
            <a:br>
              <a:rPr lang="en-US" sz="3600" dirty="0"/>
            </a:br>
            <a:br>
              <a:rPr lang="en-US" sz="3600" dirty="0"/>
            </a:br>
            <a:r>
              <a:rPr lang="en-US" sz="2400" dirty="0"/>
              <a:t>Materials needed for External Review</a:t>
            </a:r>
            <a:endParaRPr lang="en-US" sz="3600" dirty="0"/>
          </a:p>
        </p:txBody>
      </p:sp>
      <p:graphicFrame>
        <p:nvGraphicFramePr>
          <p:cNvPr id="3" name="Diagram 2">
            <a:extLst>
              <a:ext uri="{FF2B5EF4-FFF2-40B4-BE49-F238E27FC236}">
                <a16:creationId xmlns:a16="http://schemas.microsoft.com/office/drawing/2014/main" id="{1115EBCB-179A-4821-A83C-5CF5129DCDEA}"/>
              </a:ext>
            </a:extLst>
          </p:cNvPr>
          <p:cNvGraphicFramePr/>
          <p:nvPr>
            <p:extLst>
              <p:ext uri="{D42A27DB-BD31-4B8C-83A1-F6EECF244321}">
                <p14:modId xmlns:p14="http://schemas.microsoft.com/office/powerpoint/2010/main" val="755367760"/>
              </p:ext>
            </p:extLst>
          </p:nvPr>
        </p:nvGraphicFramePr>
        <p:xfrm>
          <a:off x="130116" y="735697"/>
          <a:ext cx="6096000" cy="432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22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487008" y="265356"/>
            <a:ext cx="5299872" cy="3514017"/>
          </a:xfrm>
        </p:spPr>
        <p:txBody>
          <a:bodyPr>
            <a:normAutofit/>
          </a:bodyPr>
          <a:lstStyle/>
          <a:p>
            <a:pPr algn="ctr"/>
            <a:r>
              <a:rPr lang="en-US" sz="3600" dirty="0"/>
              <a:t>Letters of Reference: ADDITIONAL</a:t>
            </a:r>
          </a:p>
        </p:txBody>
      </p:sp>
      <p:sp>
        <p:nvSpPr>
          <p:cNvPr id="4" name="TextBox 3">
            <a:extLst>
              <a:ext uri="{FF2B5EF4-FFF2-40B4-BE49-F238E27FC236}">
                <a16:creationId xmlns:a16="http://schemas.microsoft.com/office/drawing/2014/main" id="{AE60E301-7707-843A-B063-DE169F52CD9B}"/>
              </a:ext>
            </a:extLst>
          </p:cNvPr>
          <p:cNvSpPr txBox="1"/>
          <p:nvPr/>
        </p:nvSpPr>
        <p:spPr>
          <a:xfrm>
            <a:off x="384448" y="1876061"/>
            <a:ext cx="7347718" cy="2846933"/>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600" dirty="0"/>
              <a:t>Additional letters solicited directly by candidate</a:t>
            </a:r>
          </a:p>
          <a:p>
            <a:pPr marL="742950" lvl="1" indent="-285750">
              <a:spcBef>
                <a:spcPts val="0"/>
              </a:spcBef>
              <a:spcAft>
                <a:spcPts val="600"/>
              </a:spcAft>
              <a:buFont typeface="Arial" panose="020B0604020202020204" pitchFamily="34" charset="0"/>
              <a:buChar char="•"/>
            </a:pPr>
            <a:r>
              <a:rPr lang="en-US" sz="1600" dirty="0"/>
              <a:t>Collaborators from MSU</a:t>
            </a:r>
          </a:p>
          <a:p>
            <a:pPr marL="742950" lvl="1" indent="-285750">
              <a:spcBef>
                <a:spcPts val="0"/>
              </a:spcBef>
              <a:spcAft>
                <a:spcPts val="600"/>
              </a:spcAft>
              <a:buFont typeface="Arial" panose="020B0604020202020204" pitchFamily="34" charset="0"/>
              <a:buChar char="•"/>
            </a:pPr>
            <a:r>
              <a:rPr lang="en-US" sz="1600" dirty="0"/>
              <a:t>Outside clinical collaborator that cannot fully address all promotion criteria</a:t>
            </a:r>
          </a:p>
          <a:p>
            <a:pPr marL="742950" lvl="1" indent="-285750">
              <a:spcBef>
                <a:spcPts val="0"/>
              </a:spcBef>
              <a:spcAft>
                <a:spcPts val="600"/>
              </a:spcAft>
              <a:buFont typeface="Arial" panose="020B0604020202020204" pitchFamily="34" charset="0"/>
              <a:buChar char="•"/>
            </a:pPr>
            <a:r>
              <a:rPr lang="en-US" sz="1600" dirty="0"/>
              <a:t>Outreach site</a:t>
            </a:r>
          </a:p>
          <a:p>
            <a:pPr marL="742950" lvl="1" indent="-285750">
              <a:spcBef>
                <a:spcPts val="0"/>
              </a:spcBef>
              <a:spcAft>
                <a:spcPts val="600"/>
              </a:spcAft>
              <a:buFont typeface="Arial" panose="020B0604020202020204" pitchFamily="34" charset="0"/>
              <a:buChar char="•"/>
            </a:pPr>
            <a:r>
              <a:rPr lang="en-US" sz="1600" dirty="0"/>
              <a:t>Instructor team</a:t>
            </a:r>
          </a:p>
          <a:p>
            <a:pPr marL="285750" indent="-285750">
              <a:spcBef>
                <a:spcPts val="0"/>
              </a:spcBef>
              <a:spcAft>
                <a:spcPts val="600"/>
              </a:spcAft>
              <a:buFont typeface="Arial" panose="020B0604020202020204" pitchFamily="34" charset="0"/>
              <a:buChar char="•"/>
            </a:pPr>
            <a:r>
              <a:rPr lang="en-US" sz="1600" dirty="0"/>
              <a:t>Include in academic portfolio</a:t>
            </a:r>
          </a:p>
          <a:p>
            <a:pPr marL="285750" indent="-285750">
              <a:spcBef>
                <a:spcPts val="0"/>
              </a:spcBef>
              <a:spcAft>
                <a:spcPts val="600"/>
              </a:spcAft>
              <a:buFont typeface="Arial" panose="020B0604020202020204" pitchFamily="34" charset="0"/>
              <a:buChar char="•"/>
            </a:pPr>
            <a:endParaRPr lang="en-US" sz="1600" dirty="0"/>
          </a:p>
          <a:p>
            <a:pPr marL="285750" indent="-285750">
              <a:spcBef>
                <a:spcPts val="0"/>
              </a:spcBef>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84778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71A6-B237-5356-E115-06DC6F61B3B8}"/>
              </a:ext>
            </a:extLst>
          </p:cNvPr>
          <p:cNvSpPr>
            <a:spLocks noGrp="1"/>
          </p:cNvSpPr>
          <p:nvPr>
            <p:ph type="title"/>
          </p:nvPr>
        </p:nvSpPr>
        <p:spPr>
          <a:xfrm>
            <a:off x="457200" y="524645"/>
            <a:ext cx="8229600" cy="543832"/>
          </a:xfrm>
        </p:spPr>
        <p:txBody>
          <a:bodyPr/>
          <a:lstStyle/>
          <a:p>
            <a:r>
              <a:rPr lang="en-US" dirty="0"/>
              <a:t>Academic Portfolio</a:t>
            </a:r>
          </a:p>
        </p:txBody>
      </p:sp>
      <p:sp>
        <p:nvSpPr>
          <p:cNvPr id="3" name="Content Placeholder 2">
            <a:extLst>
              <a:ext uri="{FF2B5EF4-FFF2-40B4-BE49-F238E27FC236}">
                <a16:creationId xmlns:a16="http://schemas.microsoft.com/office/drawing/2014/main" id="{5AE7983D-D5E6-5CE3-0FCC-E11A39969A04}"/>
              </a:ext>
            </a:extLst>
          </p:cNvPr>
          <p:cNvSpPr>
            <a:spLocks noGrp="1"/>
          </p:cNvSpPr>
          <p:nvPr>
            <p:ph idx="1"/>
          </p:nvPr>
        </p:nvSpPr>
        <p:spPr>
          <a:xfrm>
            <a:off x="457200" y="1066441"/>
            <a:ext cx="8229600" cy="3900579"/>
          </a:xfrm>
        </p:spPr>
        <p:txBody>
          <a:bodyPr/>
          <a:lstStyle/>
          <a:p>
            <a:r>
              <a:rPr lang="en-US" dirty="0">
                <a:latin typeface="+mj-lt"/>
              </a:rPr>
              <a:t>Evidence (abstracts, conference proceedings, awards, emails, publication front page, excerpts, citations from others, any type of publication)</a:t>
            </a:r>
          </a:p>
          <a:p>
            <a:r>
              <a:rPr lang="en-US" dirty="0">
                <a:latin typeface="+mj-lt"/>
              </a:rPr>
              <a:t>Summary and organization of evidence</a:t>
            </a:r>
          </a:p>
          <a:p>
            <a:r>
              <a:rPr lang="en-US" dirty="0">
                <a:latin typeface="+mj-lt"/>
              </a:rPr>
              <a:t>Highlights of relevance (when needed)</a:t>
            </a:r>
          </a:p>
          <a:p>
            <a:r>
              <a:rPr lang="en-US" dirty="0">
                <a:latin typeface="+mj-lt"/>
              </a:rPr>
              <a:t>College Requirements: CHM</a:t>
            </a:r>
          </a:p>
          <a:p>
            <a:pPr lvl="1"/>
            <a:r>
              <a:rPr lang="en-US" dirty="0">
                <a:latin typeface="+mj-lt"/>
              </a:rPr>
              <a:t>CHM has specific guidance on how to set this up (20-33 pages)</a:t>
            </a:r>
          </a:p>
          <a:p>
            <a:pPr lvl="1"/>
            <a:r>
              <a:rPr lang="en-US" dirty="0">
                <a:latin typeface="+mj-lt"/>
              </a:rPr>
              <a:t>Specific to focus (instruction, clinical, research, admin service)</a:t>
            </a:r>
          </a:p>
          <a:p>
            <a:pPr lvl="1"/>
            <a:r>
              <a:rPr lang="en-US" dirty="0">
                <a:effectLst/>
                <a:latin typeface="+mj-lt"/>
                <a:ea typeface="Calibri" panose="020F0502020204030204" pitchFamily="34" charset="0"/>
                <a:cs typeface="Arial" panose="020B0604020202020204" pitchFamily="34" charset="0"/>
              </a:rPr>
              <a:t>1-2 brief paragraphs summarizing your case that the criterion is met</a:t>
            </a:r>
          </a:p>
          <a:p>
            <a:pPr lvl="1"/>
            <a:r>
              <a:rPr lang="en-US" dirty="0">
                <a:effectLst/>
                <a:latin typeface="+mj-lt"/>
                <a:ea typeface="Calibri" panose="020F0502020204030204" pitchFamily="34" charset="0"/>
                <a:cs typeface="Arial" panose="020B0604020202020204" pitchFamily="34" charset="0"/>
              </a:rPr>
              <a:t>Titles of the artifacts that support your case in order</a:t>
            </a:r>
            <a:endParaRPr lang="en-US" dirty="0">
              <a:latin typeface="+mj-lt"/>
              <a:cs typeface="Arial" panose="020B0604020202020204" pitchFamily="34" charset="0"/>
            </a:endParaRPr>
          </a:p>
          <a:p>
            <a:r>
              <a:rPr lang="en-US" dirty="0">
                <a:latin typeface="+mj-lt"/>
              </a:rPr>
              <a:t>College Recommendation: COM</a:t>
            </a:r>
          </a:p>
          <a:p>
            <a:pPr lvl="1"/>
            <a:r>
              <a:rPr lang="en-US" dirty="0">
                <a:latin typeface="+mj-lt"/>
              </a:rPr>
              <a:t>Organize by category and subcategory of your liking</a:t>
            </a:r>
          </a:p>
          <a:p>
            <a:pPr lvl="1"/>
            <a:r>
              <a:rPr lang="en-US" dirty="0">
                <a:latin typeface="+mj-lt"/>
              </a:rPr>
              <a:t>Structure consistent with promotion packet Form</a:t>
            </a:r>
          </a:p>
          <a:p>
            <a:pPr lvl="1"/>
            <a:r>
              <a:rPr lang="en-US" dirty="0">
                <a:latin typeface="+mj-lt"/>
              </a:rPr>
              <a:t>Descriptor face pages recommended (scaled down version of CHM requirements)</a:t>
            </a:r>
          </a:p>
          <a:p>
            <a:pPr lvl="1"/>
            <a:endParaRPr lang="en-US" dirty="0">
              <a:latin typeface="+mj-lt"/>
            </a:endParaRPr>
          </a:p>
        </p:txBody>
      </p:sp>
    </p:spTree>
    <p:extLst>
      <p:ext uri="{BB962C8B-B14F-4D97-AF65-F5344CB8AC3E}">
        <p14:creationId xmlns:p14="http://schemas.microsoft.com/office/powerpoint/2010/main" val="346227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noAutofit/>
          </a:bodyPr>
          <a:lstStyle/>
          <a:p>
            <a:r>
              <a:rPr lang="en-US" sz="4000" dirty="0"/>
              <a:t>Annual Reviews</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57200" y="1748548"/>
            <a:ext cx="8229600" cy="3314700"/>
          </a:xfrm>
        </p:spPr>
        <p:txBody>
          <a:bodyPr/>
          <a:lstStyle/>
          <a:p>
            <a:pPr marL="285750" indent="-285750">
              <a:buFont typeface="Arial" panose="020B0604020202020204" pitchFamily="34" charset="0"/>
              <a:buChar char="•"/>
            </a:pPr>
            <a:r>
              <a:rPr lang="en-US" sz="2400" dirty="0"/>
              <a:t>Serve as a </a:t>
            </a:r>
            <a:r>
              <a:rPr lang="en-US" sz="2400" b="1" dirty="0">
                <a:solidFill>
                  <a:srgbClr val="FF0000"/>
                </a:solidFill>
              </a:rPr>
              <a:t>critical</a:t>
            </a:r>
            <a:r>
              <a:rPr lang="en-US" sz="2400" dirty="0"/>
              <a:t> piece of evidence of </a:t>
            </a:r>
            <a:r>
              <a:rPr lang="en-US" sz="2400" b="1" dirty="0">
                <a:solidFill>
                  <a:srgbClr val="67C521"/>
                </a:solidFill>
              </a:rPr>
              <a:t>accomplishment</a:t>
            </a:r>
            <a:r>
              <a:rPr lang="en-US" sz="2400" dirty="0"/>
              <a:t> and </a:t>
            </a:r>
            <a:r>
              <a:rPr lang="en-US" sz="2400" b="1" dirty="0">
                <a:solidFill>
                  <a:srgbClr val="67C521"/>
                </a:solidFill>
              </a:rPr>
              <a:t>impact!</a:t>
            </a:r>
          </a:p>
          <a:p>
            <a:pPr marL="285750" indent="-285750">
              <a:buFont typeface="Arial" panose="020B0604020202020204" pitchFamily="34" charset="0"/>
              <a:buChar char="•"/>
            </a:pPr>
            <a:r>
              <a:rPr lang="en-US" sz="2400" dirty="0">
                <a:solidFill>
                  <a:schemeClr val="tx1"/>
                </a:solidFill>
              </a:rPr>
              <a:t>Department has moved to more specific process for annual review</a:t>
            </a:r>
          </a:p>
          <a:p>
            <a:pPr marL="285750" indent="-285750">
              <a:buFont typeface="Arial" panose="020B0604020202020204" pitchFamily="34" charset="0"/>
              <a:buChar char="•"/>
            </a:pPr>
            <a:r>
              <a:rPr lang="en-US" sz="2400" dirty="0">
                <a:solidFill>
                  <a:schemeClr val="tx1"/>
                </a:solidFill>
              </a:rPr>
              <a:t>Will be added in by Department</a:t>
            </a:r>
          </a:p>
          <a:p>
            <a:pPr marL="285750" indent="-285750">
              <a:buFont typeface="Arial" panose="020B0604020202020204" pitchFamily="34" charset="0"/>
              <a:buChar char="•"/>
            </a:pPr>
            <a:r>
              <a:rPr lang="en-US" sz="2400" dirty="0">
                <a:solidFill>
                  <a:schemeClr val="tx1"/>
                </a:solidFill>
              </a:rPr>
              <a:t>Counts toward 500-page limit</a:t>
            </a:r>
          </a:p>
        </p:txBody>
      </p:sp>
    </p:spTree>
    <p:extLst>
      <p:ext uri="{BB962C8B-B14F-4D97-AF65-F5344CB8AC3E}">
        <p14:creationId xmlns:p14="http://schemas.microsoft.com/office/powerpoint/2010/main" val="2114060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lstStyle/>
          <a:p>
            <a:r>
              <a:rPr lang="en-US" dirty="0"/>
              <a:t>Diversity, Equity, and Inclusion</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57200" y="1129568"/>
            <a:ext cx="8229600" cy="3744887"/>
          </a:xfrm>
        </p:spPr>
        <p:txBody>
          <a:bodyPr/>
          <a:lstStyle/>
          <a:p>
            <a:pPr marL="0" indent="0">
              <a:buNone/>
            </a:pPr>
            <a:r>
              <a:rPr lang="en-US" dirty="0"/>
              <a:t>Consistent with MSU Values and the Strategic Plan, a lens of DEI is integrated into the RPT review processes.</a:t>
            </a:r>
          </a:p>
          <a:p>
            <a:pPr marL="0" indent="0">
              <a:buNone/>
            </a:pPr>
            <a:r>
              <a:rPr lang="en-US" dirty="0"/>
              <a:t>The university has issued: </a:t>
            </a:r>
          </a:p>
          <a:p>
            <a:pPr marL="285750" indent="-285750">
              <a:buFont typeface="Arial" panose="020B0604020202020204" pitchFamily="34" charset="0"/>
              <a:buChar char="•"/>
            </a:pPr>
            <a:r>
              <a:rPr lang="en-US" dirty="0">
                <a:hlinkClick r:id="rId2"/>
              </a:rPr>
              <a:t>Recommendations for Writing and Evaluating Diversity, Equity, and Inclusion (DEI) in the Faculty Annual Review and Reappointment, Promotion, and Tenure (RPT) Process Council of Diversity Deans (CODD).</a:t>
            </a:r>
            <a:r>
              <a:rPr lang="en-US" dirty="0"/>
              <a:t> </a:t>
            </a:r>
          </a:p>
          <a:p>
            <a:pPr marL="285750" indent="-285750">
              <a:buFont typeface="Arial" panose="020B0604020202020204" pitchFamily="34" charset="0"/>
              <a:buChar char="•"/>
            </a:pPr>
            <a:r>
              <a:rPr lang="en-US" dirty="0"/>
              <a:t>The </a:t>
            </a:r>
            <a:r>
              <a:rPr lang="en-US" dirty="0">
                <a:hlinkClick r:id="rId3"/>
              </a:rPr>
              <a:t>Faculty Handbook on RPT </a:t>
            </a:r>
            <a:r>
              <a:rPr lang="en-US" dirty="0"/>
              <a:t>also includes a section on DEI</a:t>
            </a:r>
          </a:p>
          <a:p>
            <a:pPr marL="0" indent="0">
              <a:buNone/>
            </a:pPr>
            <a:r>
              <a:rPr lang="en-US" dirty="0"/>
              <a:t>In accordance, CHM committees have endorsed:</a:t>
            </a:r>
          </a:p>
          <a:p>
            <a:pPr marL="285750" indent="-285750">
              <a:buFont typeface="Arial" panose="020B0604020202020204" pitchFamily="34" charset="0"/>
              <a:buChar char="•"/>
            </a:pPr>
            <a:r>
              <a:rPr lang="en-US" dirty="0"/>
              <a:t>A </a:t>
            </a:r>
            <a:r>
              <a:rPr lang="en-US" sz="1800" u="sng" dirty="0">
                <a:solidFill>
                  <a:srgbClr val="0563C1"/>
                </a:solidFill>
                <a:effectLst/>
                <a:latin typeface="Calibri" panose="020F0502020204030204" pitchFamily="34" charset="0"/>
                <a:ea typeface="Calibri" panose="020F0502020204030204" pitchFamily="34" charset="0"/>
                <a:hlinkClick r:id="rId4"/>
              </a:rPr>
              <a:t>guidance document for addressing diversity, equity and inclusion in RPT deliberations</a:t>
            </a:r>
            <a:endParaRPr lang="en-US" u="sng" dirty="0">
              <a:solidFill>
                <a:schemeClr val="tx1"/>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rPr>
              <a:t> A </a:t>
            </a:r>
            <a:r>
              <a:rPr lang="en-US" sz="1800" dirty="0">
                <a:effectLst/>
                <a:latin typeface="Calibri" panose="020F0502020204030204" pitchFamily="34" charset="0"/>
                <a:ea typeface="Calibri" panose="020F0502020204030204" pitchFamily="34" charset="0"/>
                <a:hlinkClick r:id="rId5"/>
              </a:rPr>
              <a:t>companion document </a:t>
            </a:r>
            <a:r>
              <a:rPr lang="en-US" dirty="0">
                <a:solidFill>
                  <a:schemeClr val="tx1"/>
                </a:solidFill>
                <a:latin typeface="Calibri" panose="020F0502020204030204" pitchFamily="34" charset="0"/>
                <a:ea typeface="Calibri" panose="020F0502020204030204" pitchFamily="34" charset="0"/>
              </a:rPr>
              <a:t>that i</a:t>
            </a:r>
            <a:r>
              <a:rPr lang="en-US" sz="1800" dirty="0">
                <a:solidFill>
                  <a:schemeClr val="tx1"/>
                </a:solidFill>
                <a:effectLst/>
                <a:latin typeface="Calibri" panose="020F0502020204030204" pitchFamily="34" charset="0"/>
                <a:ea typeface="Calibri" panose="020F0502020204030204" pitchFamily="34" charset="0"/>
              </a:rPr>
              <a:t>ncludes examples of activities that could be used as evidence of contributions to di</a:t>
            </a:r>
            <a:r>
              <a:rPr lang="en-US" sz="1800" dirty="0">
                <a:effectLst/>
                <a:latin typeface="Calibri" panose="020F0502020204030204" pitchFamily="34" charset="0"/>
                <a:ea typeface="Calibri" panose="020F0502020204030204" pitchFamily="34" charset="0"/>
              </a:rPr>
              <a:t>versity, equity and inclusion in RPT dossiers. </a:t>
            </a:r>
            <a:endParaRPr lang="en-US" dirty="0"/>
          </a:p>
        </p:txBody>
      </p:sp>
    </p:spTree>
    <p:extLst>
      <p:ext uri="{BB962C8B-B14F-4D97-AF65-F5344CB8AC3E}">
        <p14:creationId xmlns:p14="http://schemas.microsoft.com/office/powerpoint/2010/main" val="255936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lstStyle/>
          <a:p>
            <a:r>
              <a:rPr lang="en-US" dirty="0"/>
              <a:t>The Review Process</a:t>
            </a:r>
          </a:p>
        </p:txBody>
      </p:sp>
      <p:pic>
        <p:nvPicPr>
          <p:cNvPr id="7" name="Picture 6">
            <a:extLst>
              <a:ext uri="{FF2B5EF4-FFF2-40B4-BE49-F238E27FC236}">
                <a16:creationId xmlns:a16="http://schemas.microsoft.com/office/drawing/2014/main" id="{39D3188A-3AD8-421B-BC22-6AFE5E40D6E4}"/>
              </a:ext>
            </a:extLst>
          </p:cNvPr>
          <p:cNvPicPr>
            <a:picLocks noChangeAspect="1"/>
          </p:cNvPicPr>
          <p:nvPr/>
        </p:nvPicPr>
        <p:blipFill>
          <a:blip r:embed="rId2"/>
          <a:stretch>
            <a:fillRect/>
          </a:stretch>
        </p:blipFill>
        <p:spPr>
          <a:xfrm>
            <a:off x="0" y="3815296"/>
            <a:ext cx="7813964" cy="1343769"/>
          </a:xfrm>
          <a:prstGeom prst="rect">
            <a:avLst/>
          </a:prstGeom>
        </p:spPr>
      </p:pic>
      <p:sp>
        <p:nvSpPr>
          <p:cNvPr id="3" name="TextBox 2">
            <a:extLst>
              <a:ext uri="{FF2B5EF4-FFF2-40B4-BE49-F238E27FC236}">
                <a16:creationId xmlns:a16="http://schemas.microsoft.com/office/drawing/2014/main" id="{F9D5F16A-8EEF-D8B7-4E79-B94C3CE77B5C}"/>
              </a:ext>
            </a:extLst>
          </p:cNvPr>
          <p:cNvSpPr txBox="1"/>
          <p:nvPr/>
        </p:nvSpPr>
        <p:spPr>
          <a:xfrm>
            <a:off x="3744000" y="744454"/>
            <a:ext cx="5118118" cy="2677656"/>
          </a:xfrm>
          <a:prstGeom prst="rect">
            <a:avLst/>
          </a:prstGeom>
          <a:noFill/>
        </p:spPr>
        <p:txBody>
          <a:bodyPr wrap="square" rtlCol="0">
            <a:spAutoFit/>
          </a:bodyPr>
          <a:lstStyle/>
          <a:p>
            <a:pPr marL="342900" indent="-342900">
              <a:buFont typeface="+mj-lt"/>
              <a:buAutoNum type="arabicPeriod"/>
            </a:pPr>
            <a:r>
              <a:rPr lang="en-US" sz="1400" dirty="0"/>
              <a:t>Faculty member assembles evidence</a:t>
            </a:r>
          </a:p>
          <a:p>
            <a:pPr marL="342900" indent="-342900">
              <a:buFont typeface="+mj-lt"/>
              <a:buAutoNum type="arabicPeriod"/>
            </a:pPr>
            <a:r>
              <a:rPr lang="en-US" sz="1400" dirty="0"/>
              <a:t>Department review committee reviews criteria for the appointment system and the dossier of evidence</a:t>
            </a:r>
          </a:p>
          <a:p>
            <a:pPr marL="342900" indent="-342900">
              <a:buFont typeface="+mj-lt"/>
              <a:buAutoNum type="arabicPeriod"/>
            </a:pPr>
            <a:r>
              <a:rPr lang="en-US" sz="1400" dirty="0"/>
              <a:t>Department review committee makes recommendation to chair</a:t>
            </a:r>
          </a:p>
          <a:p>
            <a:pPr marL="342900" indent="-342900">
              <a:buFont typeface="+mj-lt"/>
              <a:buAutoNum type="arabicPeriod"/>
            </a:pPr>
            <a:r>
              <a:rPr lang="en-US" sz="1400" dirty="0"/>
              <a:t>Department administrator reviews and submits materials to College RPT Committee</a:t>
            </a:r>
          </a:p>
          <a:p>
            <a:pPr marL="342900" indent="-342900">
              <a:buFont typeface="+mj-lt"/>
              <a:buAutoNum type="arabicPeriod"/>
            </a:pPr>
            <a:r>
              <a:rPr lang="en-US" sz="1400" dirty="0"/>
              <a:t>College RPT Committee reviews and makes recommendation to Dean</a:t>
            </a:r>
          </a:p>
          <a:p>
            <a:pPr marL="342900" indent="-342900">
              <a:buFont typeface="+mj-lt"/>
              <a:buAutoNum type="arabicPeriod"/>
            </a:pPr>
            <a:r>
              <a:rPr lang="en-US" sz="1400" dirty="0"/>
              <a:t>For paid faculty, Dean reviews and makes recommendation to Provost</a:t>
            </a:r>
          </a:p>
          <a:p>
            <a:pPr marL="342900" indent="-342900">
              <a:buFont typeface="+mj-lt"/>
              <a:buAutoNum type="arabicPeriod"/>
            </a:pPr>
            <a:r>
              <a:rPr lang="en-US" sz="1400" dirty="0"/>
              <a:t>Provost reviews and approves/disapproves</a:t>
            </a:r>
          </a:p>
        </p:txBody>
      </p:sp>
    </p:spTree>
    <p:extLst>
      <p:ext uri="{BB962C8B-B14F-4D97-AF65-F5344CB8AC3E}">
        <p14:creationId xmlns:p14="http://schemas.microsoft.com/office/powerpoint/2010/main" val="87508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112542" y="384403"/>
            <a:ext cx="5401994" cy="543832"/>
          </a:xfrm>
        </p:spPr>
        <p:txBody>
          <a:bodyPr/>
          <a:lstStyle/>
          <a:p>
            <a:r>
              <a:rPr lang="en-US" dirty="0"/>
              <a:t>Radiology Department RPT Timeline</a:t>
            </a:r>
          </a:p>
        </p:txBody>
      </p:sp>
      <p:graphicFrame>
        <p:nvGraphicFramePr>
          <p:cNvPr id="4" name="Content Placeholder 3">
            <a:extLst>
              <a:ext uri="{FF2B5EF4-FFF2-40B4-BE49-F238E27FC236}">
                <a16:creationId xmlns:a16="http://schemas.microsoft.com/office/drawing/2014/main" id="{6FFF6A8A-6CCF-4570-BAE7-C60D64FF80C9}"/>
              </a:ext>
            </a:extLst>
          </p:cNvPr>
          <p:cNvGraphicFramePr>
            <a:graphicFrameLocks noGrp="1"/>
          </p:cNvGraphicFramePr>
          <p:nvPr>
            <p:ph idx="1"/>
            <p:extLst>
              <p:ext uri="{D42A27DB-BD31-4B8C-83A1-F6EECF244321}">
                <p14:modId xmlns:p14="http://schemas.microsoft.com/office/powerpoint/2010/main" val="4270263010"/>
              </p:ext>
            </p:extLst>
          </p:nvPr>
        </p:nvGraphicFramePr>
        <p:xfrm>
          <a:off x="330591" y="833683"/>
          <a:ext cx="8229600" cy="2823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AD29CDA-CC99-4B7F-961A-0AE63207A10A}"/>
              </a:ext>
            </a:extLst>
          </p:cNvPr>
          <p:cNvGraphicFramePr/>
          <p:nvPr>
            <p:extLst>
              <p:ext uri="{D42A27DB-BD31-4B8C-83A1-F6EECF244321}">
                <p14:modId xmlns:p14="http://schemas.microsoft.com/office/powerpoint/2010/main" val="1712148866"/>
              </p:ext>
            </p:extLst>
          </p:nvPr>
        </p:nvGraphicFramePr>
        <p:xfrm>
          <a:off x="583809" y="3394568"/>
          <a:ext cx="8042031" cy="1748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06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9AF2-5E34-F447-85F4-271D7D0B3C9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CB477F1-0AFF-9B43-AEBC-5E5B93739731}"/>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The Office of Faculty and Academic Staff Development</a:t>
            </a:r>
            <a:r>
              <a:rPr lang="en-US" dirty="0"/>
              <a:t> (OFSAD, formerly the Academic Advancement Network)</a:t>
            </a:r>
          </a:p>
          <a:p>
            <a:pPr marL="285750" indent="-285750">
              <a:buFont typeface="Arial" panose="020B0604020202020204" pitchFamily="34" charset="0"/>
              <a:buChar char="•"/>
            </a:pPr>
            <a:r>
              <a:rPr lang="en-US" dirty="0">
                <a:hlinkClick r:id="rId3"/>
              </a:rPr>
              <a:t>Academic Career Path Events archive</a:t>
            </a:r>
            <a:endParaRPr lang="en-US" dirty="0"/>
          </a:p>
          <a:p>
            <a:pPr marL="285750" indent="-285750">
              <a:buFont typeface="Arial" panose="020B0604020202020204" pitchFamily="34" charset="0"/>
              <a:buChar char="•"/>
            </a:pPr>
            <a:r>
              <a:rPr lang="en-US" dirty="0">
                <a:hlinkClick r:id="rId4"/>
              </a:rPr>
              <a:t>Faculty Guide for Reappointment, Promotion, and Tenure Review</a:t>
            </a:r>
            <a:endParaRPr lang="en-US" dirty="0"/>
          </a:p>
          <a:p>
            <a:pPr marL="285750" indent="-285750">
              <a:buFont typeface="Arial" panose="020B0604020202020204" pitchFamily="34" charset="0"/>
              <a:buChar char="•"/>
            </a:pPr>
            <a:r>
              <a:rPr lang="en-US" dirty="0">
                <a:hlinkClick r:id="rId5"/>
              </a:rPr>
              <a:t>CHM RPT Guides</a:t>
            </a:r>
            <a:endParaRPr lang="en-US" dirty="0"/>
          </a:p>
          <a:p>
            <a:pPr marL="285750" indent="-285750">
              <a:buFont typeface="Arial" panose="020B0604020202020204" pitchFamily="34" charset="0"/>
              <a:buChar char="•"/>
            </a:pPr>
            <a:r>
              <a:rPr lang="en-US" dirty="0">
                <a:hlinkClick r:id="rId6"/>
              </a:rPr>
              <a:t>COM RPT Guides</a:t>
            </a:r>
            <a:endParaRPr lang="en-US" dirty="0"/>
          </a:p>
          <a:p>
            <a:pPr marL="285750" indent="-285750">
              <a:buFont typeface="Arial" panose="020B0604020202020204" pitchFamily="34" charset="0"/>
              <a:buChar char="•"/>
            </a:pPr>
            <a:r>
              <a:rPr lang="en-US" dirty="0"/>
              <a:t>College Mentoring Programs: </a:t>
            </a:r>
            <a:r>
              <a:rPr lang="en-US" dirty="0">
                <a:hlinkClick r:id="rId7"/>
              </a:rPr>
              <a:t>COM</a:t>
            </a:r>
            <a:r>
              <a:rPr lang="en-US" dirty="0"/>
              <a:t> </a:t>
            </a:r>
            <a:r>
              <a:rPr lang="en-US" dirty="0">
                <a:hlinkClick r:id="rId8"/>
              </a:rPr>
              <a:t>CHM</a:t>
            </a:r>
            <a:endParaRPr lang="en-US" dirty="0"/>
          </a:p>
          <a:p>
            <a:pPr marL="285750" indent="-285750">
              <a:buFont typeface="Arial" panose="020B0604020202020204" pitchFamily="34" charset="0"/>
              <a:buChar char="•"/>
            </a:pPr>
            <a:r>
              <a:rPr lang="en-US" dirty="0"/>
              <a:t>Radiology RPT Teams page for declared candidates</a:t>
            </a:r>
          </a:p>
        </p:txBody>
      </p:sp>
    </p:spTree>
    <p:extLst>
      <p:ext uri="{BB962C8B-B14F-4D97-AF65-F5344CB8AC3E}">
        <p14:creationId xmlns:p14="http://schemas.microsoft.com/office/powerpoint/2010/main" val="2082295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9AF2-5E34-F447-85F4-271D7D0B3C90}"/>
              </a:ext>
            </a:extLst>
          </p:cNvPr>
          <p:cNvSpPr>
            <a:spLocks noGrp="1"/>
          </p:cNvSpPr>
          <p:nvPr>
            <p:ph type="title"/>
          </p:nvPr>
        </p:nvSpPr>
        <p:spPr/>
        <p:txBody>
          <a:bodyPr/>
          <a:lstStyle/>
          <a:p>
            <a:r>
              <a:rPr lang="en-US" dirty="0"/>
              <a:t>Reappointment and Tenure (Tenure System Only)</a:t>
            </a:r>
          </a:p>
        </p:txBody>
      </p:sp>
      <p:sp>
        <p:nvSpPr>
          <p:cNvPr id="3" name="Content Placeholder 2">
            <a:extLst>
              <a:ext uri="{FF2B5EF4-FFF2-40B4-BE49-F238E27FC236}">
                <a16:creationId xmlns:a16="http://schemas.microsoft.com/office/drawing/2014/main" id="{ACB477F1-0AFF-9B43-AEBC-5E5B93739731}"/>
              </a:ext>
            </a:extLst>
          </p:cNvPr>
          <p:cNvSpPr>
            <a:spLocks noGrp="1"/>
          </p:cNvSpPr>
          <p:nvPr>
            <p:ph idx="1"/>
          </p:nvPr>
        </p:nvSpPr>
        <p:spPr/>
        <p:txBody>
          <a:bodyPr/>
          <a:lstStyle/>
          <a:p>
            <a:r>
              <a:rPr lang="en-US" dirty="0">
                <a:hlinkClick r:id="rId2"/>
              </a:rPr>
              <a:t>Provost Statement on Faculty Tenure and Promotion</a:t>
            </a:r>
            <a:endParaRPr lang="en-US" dirty="0"/>
          </a:p>
          <a:p>
            <a:endParaRPr lang="en-US" dirty="0"/>
          </a:p>
          <a:p>
            <a:endParaRPr lang="en-US" dirty="0"/>
          </a:p>
        </p:txBody>
      </p:sp>
    </p:spTree>
    <p:extLst>
      <p:ext uri="{BB962C8B-B14F-4D97-AF65-F5344CB8AC3E}">
        <p14:creationId xmlns:p14="http://schemas.microsoft.com/office/powerpoint/2010/main" val="727843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A29AF39-5FD0-4511-BDF8-20FC3E6D0EA7}"/>
              </a:ext>
            </a:extLst>
          </p:cNvPr>
          <p:cNvGraphicFramePr>
            <a:graphicFrameLocks noGrp="1"/>
          </p:cNvGraphicFramePr>
          <p:nvPr>
            <p:ph idx="1"/>
            <p:extLst>
              <p:ext uri="{D42A27DB-BD31-4B8C-83A1-F6EECF244321}">
                <p14:modId xmlns:p14="http://schemas.microsoft.com/office/powerpoint/2010/main" val="1338142330"/>
              </p:ext>
            </p:extLst>
          </p:nvPr>
        </p:nvGraphicFramePr>
        <p:xfrm>
          <a:off x="457200" y="827314"/>
          <a:ext cx="8229600" cy="374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35022B8F-57B7-4AEC-AACD-29D4D3B89C8D}"/>
              </a:ext>
            </a:extLst>
          </p:cNvPr>
          <p:cNvSpPr/>
          <p:nvPr/>
        </p:nvSpPr>
        <p:spPr>
          <a:xfrm>
            <a:off x="267478" y="3315478"/>
            <a:ext cx="1685730" cy="1194318"/>
          </a:xfrm>
          <a:prstGeom prst="roundRec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0000"/>
                </a:solidFill>
              </a:rPr>
              <a:t>Maximum of 500 pages</a:t>
            </a:r>
          </a:p>
        </p:txBody>
      </p:sp>
    </p:spTree>
    <p:extLst>
      <p:ext uri="{BB962C8B-B14F-4D97-AF65-F5344CB8AC3E}">
        <p14:creationId xmlns:p14="http://schemas.microsoft.com/office/powerpoint/2010/main" val="33839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01B2A00-1729-4272-B1E8-5141F8AA7137}"/>
              </a:ext>
            </a:extLst>
          </p:cNvPr>
          <p:cNvGraphicFramePr>
            <a:graphicFrameLocks noGrp="1"/>
          </p:cNvGraphicFramePr>
          <p:nvPr>
            <p:ph idx="1"/>
            <p:extLst>
              <p:ext uri="{D42A27DB-BD31-4B8C-83A1-F6EECF244321}">
                <p14:modId xmlns:p14="http://schemas.microsoft.com/office/powerpoint/2010/main" val="4083970940"/>
              </p:ext>
            </p:extLst>
          </p:nvPr>
        </p:nvGraphicFramePr>
        <p:xfrm>
          <a:off x="457200" y="1672641"/>
          <a:ext cx="8229600" cy="312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9F09AF2-5E34-F447-85F4-271D7D0B3C90}"/>
              </a:ext>
            </a:extLst>
          </p:cNvPr>
          <p:cNvSpPr>
            <a:spLocks noGrp="1"/>
          </p:cNvSpPr>
          <p:nvPr>
            <p:ph type="title"/>
          </p:nvPr>
        </p:nvSpPr>
        <p:spPr/>
        <p:txBody>
          <a:bodyPr>
            <a:normAutofit/>
          </a:bodyPr>
          <a:lstStyle/>
          <a:p>
            <a:r>
              <a:rPr lang="en-US" sz="3200" dirty="0"/>
              <a:t>Goals for this Session</a:t>
            </a:r>
          </a:p>
        </p:txBody>
      </p:sp>
    </p:spTree>
    <p:extLst>
      <p:ext uri="{BB962C8B-B14F-4D97-AF65-F5344CB8AC3E}">
        <p14:creationId xmlns:p14="http://schemas.microsoft.com/office/powerpoint/2010/main" val="2941126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F066-9EAC-452F-908F-E3E64CA073DD}"/>
              </a:ext>
            </a:extLst>
          </p:cNvPr>
          <p:cNvSpPr>
            <a:spLocks noGrp="1"/>
          </p:cNvSpPr>
          <p:nvPr>
            <p:ph type="title"/>
          </p:nvPr>
        </p:nvSpPr>
        <p:spPr/>
        <p:txBody>
          <a:bodyPr/>
          <a:lstStyle/>
          <a:p>
            <a:r>
              <a:rPr lang="en-US" dirty="0"/>
              <a:t>Common Pitfalls in RPT</a:t>
            </a:r>
          </a:p>
        </p:txBody>
      </p:sp>
      <p:sp>
        <p:nvSpPr>
          <p:cNvPr id="3" name="Content Placeholder 2">
            <a:extLst>
              <a:ext uri="{FF2B5EF4-FFF2-40B4-BE49-F238E27FC236}">
                <a16:creationId xmlns:a16="http://schemas.microsoft.com/office/drawing/2014/main" id="{5CAFD9F0-B8B2-421E-B61A-93EA3A4EBDCF}"/>
              </a:ext>
            </a:extLst>
          </p:cNvPr>
          <p:cNvSpPr>
            <a:spLocks noGrp="1"/>
          </p:cNvSpPr>
          <p:nvPr>
            <p:ph idx="1"/>
          </p:nvPr>
        </p:nvSpPr>
        <p:spPr/>
        <p:txBody>
          <a:bodyPr/>
          <a:lstStyle/>
          <a:p>
            <a:r>
              <a:rPr lang="en-US" dirty="0"/>
              <a:t>Reflective essay not integrative, vision and significance absent</a:t>
            </a:r>
          </a:p>
          <a:p>
            <a:r>
              <a:rPr lang="en-US" dirty="0"/>
              <a:t>Leaving sections of form D blank</a:t>
            </a:r>
          </a:p>
          <a:p>
            <a:r>
              <a:rPr lang="en-US" dirty="0"/>
              <a:t>Lack of professional references</a:t>
            </a:r>
          </a:p>
          <a:p>
            <a:r>
              <a:rPr lang="en-US" dirty="0"/>
              <a:t>Limited documentation, start early!</a:t>
            </a:r>
          </a:p>
          <a:p>
            <a:r>
              <a:rPr lang="en-US" dirty="0"/>
              <a:t>Starting late</a:t>
            </a:r>
          </a:p>
          <a:p>
            <a:r>
              <a:rPr lang="en-US" dirty="0"/>
              <a:t>Tables filled out incorrectly</a:t>
            </a:r>
          </a:p>
          <a:p>
            <a:r>
              <a:rPr lang="en-US" dirty="0"/>
              <a:t>Note that time in service is not equal to evidence for promotion</a:t>
            </a:r>
          </a:p>
          <a:p>
            <a:r>
              <a:rPr lang="en-US" dirty="0"/>
              <a:t>Limited scholarly activity</a:t>
            </a:r>
          </a:p>
        </p:txBody>
      </p:sp>
    </p:spTree>
    <p:extLst>
      <p:ext uri="{BB962C8B-B14F-4D97-AF65-F5344CB8AC3E}">
        <p14:creationId xmlns:p14="http://schemas.microsoft.com/office/powerpoint/2010/main" val="104615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0CF9-5A24-954D-8477-6D7A51C9BF8D}"/>
              </a:ext>
            </a:extLst>
          </p:cNvPr>
          <p:cNvSpPr>
            <a:spLocks noGrp="1"/>
          </p:cNvSpPr>
          <p:nvPr>
            <p:ph type="title"/>
          </p:nvPr>
        </p:nvSpPr>
        <p:spPr>
          <a:xfrm>
            <a:off x="127520" y="752366"/>
            <a:ext cx="8229600" cy="656319"/>
          </a:xfrm>
        </p:spPr>
        <p:txBody>
          <a:bodyPr/>
          <a:lstStyle/>
          <a:p>
            <a:r>
              <a:rPr lang="en-US" dirty="0"/>
              <a:t>RPT and your appointment type	</a:t>
            </a:r>
          </a:p>
        </p:txBody>
      </p:sp>
      <p:sp>
        <p:nvSpPr>
          <p:cNvPr id="3" name="Content Placeholder 2">
            <a:extLst>
              <a:ext uri="{FF2B5EF4-FFF2-40B4-BE49-F238E27FC236}">
                <a16:creationId xmlns:a16="http://schemas.microsoft.com/office/drawing/2014/main" id="{798706E4-373C-D44B-9B6B-E6F01759439F}"/>
              </a:ext>
            </a:extLst>
          </p:cNvPr>
          <p:cNvSpPr>
            <a:spLocks noGrp="1"/>
          </p:cNvSpPr>
          <p:nvPr>
            <p:ph idx="1"/>
          </p:nvPr>
        </p:nvSpPr>
        <p:spPr>
          <a:xfrm>
            <a:off x="127521" y="1544751"/>
            <a:ext cx="3187958" cy="3222512"/>
          </a:xfrm>
        </p:spPr>
        <p:txBody>
          <a:bodyPr/>
          <a:lstStyle/>
          <a:p>
            <a:pPr marL="0" indent="0">
              <a:buNone/>
            </a:pPr>
            <a:r>
              <a:rPr lang="en-US" u="sng" dirty="0"/>
              <a:t>Appointment Types</a:t>
            </a:r>
          </a:p>
          <a:p>
            <a:r>
              <a:rPr lang="en-US" b="1" dirty="0"/>
              <a:t>Tenure System</a:t>
            </a:r>
          </a:p>
          <a:p>
            <a:r>
              <a:rPr lang="en-US" b="1" dirty="0"/>
              <a:t>Fixed Term</a:t>
            </a:r>
          </a:p>
          <a:p>
            <a:r>
              <a:rPr lang="en-US" b="1" dirty="0"/>
              <a:t>Health Programs</a:t>
            </a:r>
          </a:p>
          <a:p>
            <a:r>
              <a:rPr lang="en-US" dirty="0"/>
              <a:t>Adjunct and Clinical Adjunct</a:t>
            </a:r>
          </a:p>
          <a:p>
            <a:r>
              <a:rPr lang="en-US" dirty="0"/>
              <a:t>Research</a:t>
            </a:r>
          </a:p>
        </p:txBody>
      </p:sp>
      <p:sp>
        <p:nvSpPr>
          <p:cNvPr id="4" name="Content Placeholder 3">
            <a:extLst>
              <a:ext uri="{FF2B5EF4-FFF2-40B4-BE49-F238E27FC236}">
                <a16:creationId xmlns:a16="http://schemas.microsoft.com/office/drawing/2014/main" id="{6F48AF09-61D5-524A-9440-17BF0CC80B0C}"/>
              </a:ext>
            </a:extLst>
          </p:cNvPr>
          <p:cNvSpPr>
            <a:spLocks noGrp="1"/>
          </p:cNvSpPr>
          <p:nvPr>
            <p:ph idx="13"/>
          </p:nvPr>
        </p:nvSpPr>
        <p:spPr>
          <a:xfrm>
            <a:off x="4323184" y="1544751"/>
            <a:ext cx="4363616" cy="3222512"/>
          </a:xfrm>
        </p:spPr>
        <p:txBody>
          <a:bodyPr/>
          <a:lstStyle/>
          <a:p>
            <a:pPr marL="0" indent="0">
              <a:buNone/>
            </a:pPr>
            <a:r>
              <a:rPr lang="en-US" u="sng" dirty="0"/>
              <a:t>RPT Processes</a:t>
            </a:r>
          </a:p>
          <a:p>
            <a:pPr>
              <a:buFont typeface="Arial" panose="020B0604020202020204" pitchFamily="34" charset="0"/>
              <a:buChar char="•"/>
            </a:pPr>
            <a:r>
              <a:rPr lang="en-US" dirty="0"/>
              <a:t>Reappointment &amp; Tenure (TS Only)</a:t>
            </a:r>
          </a:p>
          <a:p>
            <a:pPr>
              <a:buFont typeface="Arial" panose="020B0604020202020204" pitchFamily="34" charset="0"/>
              <a:buChar char="•"/>
            </a:pPr>
            <a:r>
              <a:rPr lang="en-US" dirty="0"/>
              <a:t>Promotion – similar process for all tracks with some variations</a:t>
            </a:r>
          </a:p>
        </p:txBody>
      </p:sp>
    </p:spTree>
    <p:extLst>
      <p:ext uri="{BB962C8B-B14F-4D97-AF65-F5344CB8AC3E}">
        <p14:creationId xmlns:p14="http://schemas.microsoft.com/office/powerpoint/2010/main" val="102090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227045" y="659495"/>
            <a:ext cx="8229600" cy="543832"/>
          </a:xfrm>
        </p:spPr>
        <p:txBody>
          <a:bodyPr/>
          <a:lstStyle/>
          <a:p>
            <a:r>
              <a:rPr lang="en-US" dirty="0"/>
              <a:t>Promotion Criteria</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44759" y="1393028"/>
            <a:ext cx="3918812" cy="3314700"/>
          </a:xfrm>
        </p:spPr>
        <p:txBody>
          <a:bodyPr/>
          <a:lstStyle/>
          <a:p>
            <a:pPr marL="0" indent="0">
              <a:buNone/>
            </a:pPr>
            <a:r>
              <a:rPr lang="en-US" b="1" dirty="0"/>
              <a:t>Tenure System (TS) and Fixed Term (FT) non-Clinical faculty</a:t>
            </a:r>
          </a:p>
          <a:p>
            <a:pPr marL="285750" indent="-285750">
              <a:buFontTx/>
              <a:buChar char="-"/>
            </a:pPr>
            <a:r>
              <a:rPr lang="en-US" dirty="0"/>
              <a:t>Teaching</a:t>
            </a:r>
          </a:p>
          <a:p>
            <a:pPr marL="285750" indent="-285750">
              <a:buFontTx/>
              <a:buChar char="-"/>
            </a:pPr>
            <a:r>
              <a:rPr lang="en-US" dirty="0"/>
              <a:t>Scholarly Activity and Research</a:t>
            </a:r>
          </a:p>
          <a:p>
            <a:pPr marL="285750" indent="-285750">
              <a:buFontTx/>
              <a:buChar char="-"/>
            </a:pPr>
            <a:r>
              <a:rPr lang="en-US" dirty="0"/>
              <a:t>Service and Outreach</a:t>
            </a:r>
          </a:p>
        </p:txBody>
      </p:sp>
      <p:sp>
        <p:nvSpPr>
          <p:cNvPr id="7" name="Content Placeholder 2">
            <a:extLst>
              <a:ext uri="{FF2B5EF4-FFF2-40B4-BE49-F238E27FC236}">
                <a16:creationId xmlns:a16="http://schemas.microsoft.com/office/drawing/2014/main" id="{AF5DC7A9-E1CA-49FD-95E7-1EFE1B842BB5}"/>
              </a:ext>
            </a:extLst>
          </p:cNvPr>
          <p:cNvSpPr txBox="1">
            <a:spLocks/>
          </p:cNvSpPr>
          <p:nvPr/>
        </p:nvSpPr>
        <p:spPr>
          <a:xfrm>
            <a:off x="5026090" y="1393028"/>
            <a:ext cx="3673151" cy="3314700"/>
          </a:xfrm>
          <a:prstGeom prst="rect">
            <a:avLst/>
          </a:prstGeom>
        </p:spPr>
        <p:txBody>
          <a:bodyPr wrap="square" numCol="1" anchor="t"/>
          <a:lstStyle>
            <a:lvl1pPr marL="342900" indent="-342900" algn="l" defTabSz="342900" rtl="0" eaLnBrk="1" fontAlgn="base" hangingPunct="1">
              <a:spcBef>
                <a:spcPct val="20000"/>
              </a:spcBef>
              <a:spcAft>
                <a:spcPct val="0"/>
              </a:spcAft>
              <a:buClr>
                <a:schemeClr val="tx1">
                  <a:lumMod val="75000"/>
                  <a:lumOff val="25000"/>
                </a:schemeClr>
              </a:buClr>
              <a:buFont typeface="+mj-lt"/>
              <a:buAutoNum type="arabicPeriod"/>
              <a:defRPr sz="1800" b="0" i="0" kern="1200" baseline="0">
                <a:solidFill>
                  <a:schemeClr val="tx1">
                    <a:lumMod val="75000"/>
                    <a:lumOff val="25000"/>
                  </a:schemeClr>
                </a:solidFill>
                <a:latin typeface="Gotham Book"/>
                <a:ea typeface="ＭＳ Ｐゴシック" charset="-128"/>
                <a:cs typeface="Gotham Book"/>
              </a:defRPr>
            </a:lvl1pPr>
            <a:lvl2pPr marL="342900" indent="137160" algn="l" defTabSz="342900" rtl="0" eaLnBrk="1" fontAlgn="base" hangingPunct="1">
              <a:spcBef>
                <a:spcPct val="20000"/>
              </a:spcBef>
              <a:spcAft>
                <a:spcPct val="0"/>
              </a:spcAft>
              <a:buClr>
                <a:schemeClr val="tx1">
                  <a:lumMod val="75000"/>
                  <a:lumOff val="25000"/>
                </a:schemeClr>
              </a:buClr>
              <a:buSzPct val="85000"/>
              <a:buFont typeface="Arial"/>
              <a:buChar char="•"/>
              <a:defRPr sz="1500" b="0" i="0" kern="1200">
                <a:solidFill>
                  <a:schemeClr val="tx1">
                    <a:lumMod val="75000"/>
                    <a:lumOff val="25000"/>
                  </a:schemeClr>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mj-lt"/>
              <a:buNone/>
            </a:pPr>
            <a:r>
              <a:rPr lang="en-US" b="1" dirty="0"/>
              <a:t>Health Programs (HP) and Clinical Fixed Term (FT) faculty</a:t>
            </a:r>
          </a:p>
          <a:p>
            <a:pPr marL="285750" indent="-285750">
              <a:buFontTx/>
              <a:buChar char="-"/>
            </a:pPr>
            <a:r>
              <a:rPr lang="en-US" dirty="0"/>
              <a:t>Patient Care Services</a:t>
            </a:r>
          </a:p>
          <a:p>
            <a:pPr marL="285750" indent="-285750">
              <a:buFontTx/>
              <a:buChar char="-"/>
            </a:pPr>
            <a:r>
              <a:rPr lang="en-US" dirty="0"/>
              <a:t>Clinical and Preclinical Teaching</a:t>
            </a:r>
          </a:p>
          <a:p>
            <a:pPr marL="285750" indent="-285750">
              <a:buFontTx/>
              <a:buChar char="-"/>
            </a:pPr>
            <a:r>
              <a:rPr lang="en-US" dirty="0"/>
              <a:t>Scholarly Productivity and Research </a:t>
            </a:r>
          </a:p>
          <a:p>
            <a:pPr marL="285750" indent="-285750">
              <a:buFontTx/>
              <a:buChar char="-"/>
            </a:pPr>
            <a:r>
              <a:rPr lang="en-US" dirty="0"/>
              <a:t>Institutional Service</a:t>
            </a:r>
          </a:p>
        </p:txBody>
      </p:sp>
    </p:spTree>
    <p:extLst>
      <p:ext uri="{BB962C8B-B14F-4D97-AF65-F5344CB8AC3E}">
        <p14:creationId xmlns:p14="http://schemas.microsoft.com/office/powerpoint/2010/main" val="76632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F6A8D05-610D-45D8-B535-C8F3395BB483}"/>
              </a:ext>
            </a:extLst>
          </p:cNvPr>
          <p:cNvSpPr/>
          <p:nvPr/>
        </p:nvSpPr>
        <p:spPr>
          <a:xfrm>
            <a:off x="5322530" y="2994867"/>
            <a:ext cx="3038670" cy="2067896"/>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D3EB74-E31D-49FA-9645-CD75FEEC7D69}"/>
              </a:ext>
            </a:extLst>
          </p:cNvPr>
          <p:cNvSpPr/>
          <p:nvPr/>
        </p:nvSpPr>
        <p:spPr>
          <a:xfrm>
            <a:off x="4112276" y="580507"/>
            <a:ext cx="3038670" cy="2067896"/>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p:txBody>
          <a:bodyPr>
            <a:normAutofit fontScale="90000"/>
          </a:bodyPr>
          <a:lstStyle/>
          <a:p>
            <a:r>
              <a:rPr lang="en-US" sz="3200" dirty="0"/>
              <a:t>Teaching</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57200" y="1256179"/>
            <a:ext cx="3038669" cy="3314700"/>
          </a:xfrm>
        </p:spPr>
        <p:txBody>
          <a:bodyPr/>
          <a:lstStyle/>
          <a:p>
            <a:pPr marL="285750" indent="-285750">
              <a:buFont typeface="Arial" panose="020B0604020202020204" pitchFamily="34" charset="0"/>
              <a:buChar char="•"/>
            </a:pPr>
            <a:r>
              <a:rPr lang="en-US" sz="2000" dirty="0"/>
              <a:t>Pre-clinical teaching</a:t>
            </a:r>
          </a:p>
          <a:p>
            <a:pPr marL="285750" indent="-285750">
              <a:buFont typeface="Arial" panose="020B0604020202020204" pitchFamily="34" charset="0"/>
              <a:buChar char="•"/>
            </a:pPr>
            <a:r>
              <a:rPr lang="en-US" sz="2000" dirty="0"/>
              <a:t>Clinical teaching (clerks, interns, residents, fellows)</a:t>
            </a:r>
          </a:p>
          <a:p>
            <a:pPr marL="285750" indent="-285750">
              <a:buFont typeface="Arial" panose="020B0604020202020204" pitchFamily="34" charset="0"/>
              <a:buChar char="•"/>
            </a:pPr>
            <a:r>
              <a:rPr lang="en-US" sz="2000" dirty="0"/>
              <a:t>Other teaching (undergraduate, graduate, postgraduate, CME, lifelong learning)</a:t>
            </a:r>
          </a:p>
          <a:p>
            <a:pPr marL="285750" indent="-285750">
              <a:buFont typeface="Arial" panose="020B0604020202020204" pitchFamily="34" charset="0"/>
              <a:buChar char="•"/>
            </a:pPr>
            <a:r>
              <a:rPr lang="en-US" sz="2000" dirty="0"/>
              <a:t>Advising or mentoring</a:t>
            </a:r>
          </a:p>
        </p:txBody>
      </p:sp>
      <p:pic>
        <p:nvPicPr>
          <p:cNvPr id="9" name="Picture 8">
            <a:extLst>
              <a:ext uri="{FF2B5EF4-FFF2-40B4-BE49-F238E27FC236}">
                <a16:creationId xmlns:a16="http://schemas.microsoft.com/office/drawing/2014/main" id="{5743930B-7130-4835-A605-B603DD33F096}"/>
              </a:ext>
            </a:extLst>
          </p:cNvPr>
          <p:cNvPicPr>
            <a:picLocks noChangeAspect="1"/>
          </p:cNvPicPr>
          <p:nvPr/>
        </p:nvPicPr>
        <p:blipFill>
          <a:blip r:embed="rId3"/>
          <a:stretch>
            <a:fillRect/>
          </a:stretch>
        </p:blipFill>
        <p:spPr>
          <a:xfrm>
            <a:off x="3719803" y="740228"/>
            <a:ext cx="2976465" cy="1984310"/>
          </a:xfrm>
          <a:prstGeom prst="rect">
            <a:avLst/>
          </a:prstGeom>
        </p:spPr>
      </p:pic>
      <p:pic>
        <p:nvPicPr>
          <p:cNvPr id="10" name="Picture 9">
            <a:extLst>
              <a:ext uri="{FF2B5EF4-FFF2-40B4-BE49-F238E27FC236}">
                <a16:creationId xmlns:a16="http://schemas.microsoft.com/office/drawing/2014/main" id="{35FE8E1F-2A13-4BB8-8600-13495C71A75E}"/>
              </a:ext>
            </a:extLst>
          </p:cNvPr>
          <p:cNvPicPr>
            <a:picLocks noChangeAspect="1"/>
          </p:cNvPicPr>
          <p:nvPr/>
        </p:nvPicPr>
        <p:blipFill>
          <a:blip r:embed="rId4"/>
          <a:stretch>
            <a:fillRect/>
          </a:stretch>
        </p:blipFill>
        <p:spPr>
          <a:xfrm>
            <a:off x="5631611" y="2783567"/>
            <a:ext cx="3101844" cy="2067896"/>
          </a:xfrm>
          <a:prstGeom prst="rect">
            <a:avLst/>
          </a:prstGeom>
        </p:spPr>
      </p:pic>
      <p:sp>
        <p:nvSpPr>
          <p:cNvPr id="14" name="Rectangle: Rounded Corners 13">
            <a:extLst>
              <a:ext uri="{FF2B5EF4-FFF2-40B4-BE49-F238E27FC236}">
                <a16:creationId xmlns:a16="http://schemas.microsoft.com/office/drawing/2014/main" id="{B5757D35-ABB4-4551-838E-ED96441364C1}"/>
              </a:ext>
            </a:extLst>
          </p:cNvPr>
          <p:cNvSpPr/>
          <p:nvPr/>
        </p:nvSpPr>
        <p:spPr>
          <a:xfrm>
            <a:off x="54384" y="4309857"/>
            <a:ext cx="5113606" cy="543832"/>
          </a:xfrm>
          <a:prstGeom prst="roundRect">
            <a:avLst/>
          </a:prstGeom>
          <a:solidFill>
            <a:srgbClr val="0C53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Is assessed to be an effective teacher by colleagues and other faculty</a:t>
            </a:r>
          </a:p>
        </p:txBody>
      </p:sp>
    </p:spTree>
    <p:extLst>
      <p:ext uri="{BB962C8B-B14F-4D97-AF65-F5344CB8AC3E}">
        <p14:creationId xmlns:p14="http://schemas.microsoft.com/office/powerpoint/2010/main" val="37829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1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10F06E-FB2B-46F4-A6A8-2F9A69F50582}"/>
              </a:ext>
            </a:extLst>
          </p:cNvPr>
          <p:cNvSpPr/>
          <p:nvPr/>
        </p:nvSpPr>
        <p:spPr>
          <a:xfrm>
            <a:off x="6914745" y="1976805"/>
            <a:ext cx="2080628" cy="2774170"/>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CD2B8A-EB7B-48C0-ACBB-9388FB3F35E7}"/>
              </a:ext>
            </a:extLst>
          </p:cNvPr>
          <p:cNvSpPr/>
          <p:nvPr/>
        </p:nvSpPr>
        <p:spPr>
          <a:xfrm>
            <a:off x="3277351" y="936456"/>
            <a:ext cx="3218720" cy="1605656"/>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286312" y="339153"/>
            <a:ext cx="3104535" cy="943882"/>
          </a:xfrm>
        </p:spPr>
        <p:txBody>
          <a:bodyPr>
            <a:normAutofit fontScale="90000"/>
          </a:bodyPr>
          <a:lstStyle/>
          <a:p>
            <a:r>
              <a:rPr lang="en-US" sz="3200" dirty="0"/>
              <a:t>Scholarly Activity </a:t>
            </a:r>
            <a:br>
              <a:rPr lang="en-US" sz="3200" dirty="0"/>
            </a:br>
            <a:r>
              <a:rPr lang="en-US" sz="3200" dirty="0"/>
              <a:t>and Research</a:t>
            </a:r>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448444" y="1283035"/>
            <a:ext cx="2578183" cy="3659148"/>
          </a:xfrm>
        </p:spPr>
        <p:txBody>
          <a:bodyPr>
            <a:normAutofit fontScale="92500" lnSpcReduction="10000"/>
          </a:bodyPr>
          <a:lstStyle/>
          <a:p>
            <a:pPr marL="285750" indent="-285750">
              <a:buFont typeface="Arial" panose="020B0604020202020204" pitchFamily="34" charset="0"/>
              <a:buChar char="•"/>
            </a:pPr>
            <a:r>
              <a:rPr lang="en-US" sz="2400" dirty="0"/>
              <a:t>Basic research</a:t>
            </a:r>
          </a:p>
          <a:p>
            <a:pPr marL="285750" indent="-285750">
              <a:buFont typeface="Arial" panose="020B0604020202020204" pitchFamily="34" charset="0"/>
              <a:buChar char="•"/>
            </a:pPr>
            <a:r>
              <a:rPr lang="en-US" sz="2400" dirty="0"/>
              <a:t>Clinical research</a:t>
            </a:r>
          </a:p>
          <a:p>
            <a:pPr marL="285750" indent="-285750">
              <a:buFont typeface="Arial" panose="020B0604020202020204" pitchFamily="34" charset="0"/>
              <a:buChar char="•"/>
            </a:pPr>
            <a:r>
              <a:rPr lang="en-US" sz="2400" dirty="0"/>
              <a:t>Theoretical or other scholarly activities</a:t>
            </a:r>
          </a:p>
          <a:p>
            <a:pPr marL="285750" indent="-285750">
              <a:buFont typeface="Arial" panose="020B0604020202020204" pitchFamily="34" charset="0"/>
              <a:buChar char="•"/>
            </a:pPr>
            <a:r>
              <a:rPr lang="en-US" sz="2400" dirty="0"/>
              <a:t>Med Education</a:t>
            </a:r>
          </a:p>
          <a:p>
            <a:pPr marL="285750" indent="-285750">
              <a:buFont typeface="Arial" panose="020B0604020202020204" pitchFamily="34" charset="0"/>
              <a:buChar char="•"/>
            </a:pPr>
            <a:r>
              <a:rPr lang="en-US" sz="2400" dirty="0"/>
              <a:t>Development &amp; submission of research proposals</a:t>
            </a:r>
          </a:p>
        </p:txBody>
      </p:sp>
      <p:pic>
        <p:nvPicPr>
          <p:cNvPr id="4" name="Picture 3">
            <a:extLst>
              <a:ext uri="{FF2B5EF4-FFF2-40B4-BE49-F238E27FC236}">
                <a16:creationId xmlns:a16="http://schemas.microsoft.com/office/drawing/2014/main" id="{7479105A-9F41-4B97-9126-8BCF65991B1F}"/>
              </a:ext>
            </a:extLst>
          </p:cNvPr>
          <p:cNvPicPr>
            <a:picLocks noChangeAspect="1"/>
          </p:cNvPicPr>
          <p:nvPr/>
        </p:nvPicPr>
        <p:blipFill>
          <a:blip r:embed="rId2"/>
          <a:stretch>
            <a:fillRect/>
          </a:stretch>
        </p:blipFill>
        <p:spPr>
          <a:xfrm>
            <a:off x="3109400" y="1165197"/>
            <a:ext cx="3218720" cy="1623217"/>
          </a:xfrm>
          <a:prstGeom prst="rect">
            <a:avLst/>
          </a:prstGeom>
        </p:spPr>
      </p:pic>
      <p:pic>
        <p:nvPicPr>
          <p:cNvPr id="6" name="Picture 5">
            <a:extLst>
              <a:ext uri="{FF2B5EF4-FFF2-40B4-BE49-F238E27FC236}">
                <a16:creationId xmlns:a16="http://schemas.microsoft.com/office/drawing/2014/main" id="{BC8D6562-B84A-47B3-89F6-1611D42CA0F2}"/>
              </a:ext>
            </a:extLst>
          </p:cNvPr>
          <p:cNvPicPr>
            <a:picLocks noChangeAspect="1"/>
          </p:cNvPicPr>
          <p:nvPr/>
        </p:nvPicPr>
        <p:blipFill>
          <a:blip r:embed="rId3"/>
          <a:stretch>
            <a:fillRect/>
          </a:stretch>
        </p:blipFill>
        <p:spPr>
          <a:xfrm>
            <a:off x="6664022" y="2168013"/>
            <a:ext cx="2080628" cy="2774170"/>
          </a:xfrm>
          <a:prstGeom prst="rect">
            <a:avLst/>
          </a:prstGeom>
        </p:spPr>
      </p:pic>
      <p:sp>
        <p:nvSpPr>
          <p:cNvPr id="9" name="Rectangle: Rounded Corners 8">
            <a:extLst>
              <a:ext uri="{FF2B5EF4-FFF2-40B4-BE49-F238E27FC236}">
                <a16:creationId xmlns:a16="http://schemas.microsoft.com/office/drawing/2014/main" id="{6E0068FB-458E-A34B-8540-340B70A2D7E6}"/>
              </a:ext>
            </a:extLst>
          </p:cNvPr>
          <p:cNvSpPr/>
          <p:nvPr/>
        </p:nvSpPr>
        <p:spPr>
          <a:xfrm>
            <a:off x="2161957" y="4207044"/>
            <a:ext cx="4334114" cy="543832"/>
          </a:xfrm>
          <a:prstGeom prst="roundRect">
            <a:avLst/>
          </a:prstGeom>
          <a:solidFill>
            <a:srgbClr val="0C53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Impact to discipline</a:t>
            </a:r>
          </a:p>
        </p:txBody>
      </p:sp>
    </p:spTree>
    <p:extLst>
      <p:ext uri="{BB962C8B-B14F-4D97-AF65-F5344CB8AC3E}">
        <p14:creationId xmlns:p14="http://schemas.microsoft.com/office/powerpoint/2010/main" val="17765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A15B62-AF0D-4D15-85A3-6316C17AA33D}"/>
              </a:ext>
            </a:extLst>
          </p:cNvPr>
          <p:cNvSpPr/>
          <p:nvPr/>
        </p:nvSpPr>
        <p:spPr>
          <a:xfrm>
            <a:off x="4888489" y="2913529"/>
            <a:ext cx="3959942" cy="2227468"/>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72D1251-78D4-41FB-B9DF-3AEA5BB01E05}"/>
              </a:ext>
            </a:extLst>
          </p:cNvPr>
          <p:cNvSpPr/>
          <p:nvPr/>
        </p:nvSpPr>
        <p:spPr>
          <a:xfrm>
            <a:off x="5610810" y="600291"/>
            <a:ext cx="2849524" cy="2008915"/>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7B26F-56AE-F944-B7F6-D069C419F5B3}"/>
              </a:ext>
            </a:extLst>
          </p:cNvPr>
          <p:cNvSpPr>
            <a:spLocks noGrp="1"/>
          </p:cNvSpPr>
          <p:nvPr>
            <p:ph type="title"/>
          </p:nvPr>
        </p:nvSpPr>
        <p:spPr>
          <a:xfrm>
            <a:off x="133609" y="296555"/>
            <a:ext cx="4114800" cy="872885"/>
          </a:xfrm>
        </p:spPr>
        <p:txBody>
          <a:bodyPr>
            <a:normAutofit fontScale="90000"/>
          </a:bodyPr>
          <a:lstStyle/>
          <a:p>
            <a:pPr algn="ctr"/>
            <a:r>
              <a:rPr lang="en-US" sz="3200" dirty="0"/>
              <a:t>Service and Outreach</a:t>
            </a:r>
            <a:br>
              <a:rPr lang="en-US" sz="3200" dirty="0"/>
            </a:br>
            <a:endParaRPr lang="en-US" sz="3200" dirty="0"/>
          </a:p>
        </p:txBody>
      </p:sp>
      <p:sp>
        <p:nvSpPr>
          <p:cNvPr id="3" name="Content Placeholder 2">
            <a:extLst>
              <a:ext uri="{FF2B5EF4-FFF2-40B4-BE49-F238E27FC236}">
                <a16:creationId xmlns:a16="http://schemas.microsoft.com/office/drawing/2014/main" id="{69E61B3B-A585-4C44-B8B8-421FBEDF7A81}"/>
              </a:ext>
            </a:extLst>
          </p:cNvPr>
          <p:cNvSpPr>
            <a:spLocks noGrp="1"/>
          </p:cNvSpPr>
          <p:nvPr>
            <p:ph idx="1"/>
          </p:nvPr>
        </p:nvSpPr>
        <p:spPr>
          <a:xfrm>
            <a:off x="261948" y="1015466"/>
            <a:ext cx="3075992" cy="3590766"/>
          </a:xfrm>
        </p:spPr>
        <p:txBody>
          <a:bodyPr/>
          <a:lstStyle/>
          <a:p>
            <a:pPr marL="285750" indent="-285750">
              <a:buFont typeface="Arial" panose="020B0604020202020204" pitchFamily="34" charset="0"/>
              <a:buChar char="•"/>
            </a:pPr>
            <a:r>
              <a:rPr lang="en-US" sz="2000" dirty="0"/>
              <a:t>Departmental, college, university, community, state, national, and international activities</a:t>
            </a:r>
          </a:p>
          <a:p>
            <a:pPr marL="285750" indent="-285750">
              <a:buFont typeface="Arial" panose="020B0604020202020204" pitchFamily="34" charset="0"/>
              <a:buChar char="•"/>
            </a:pPr>
            <a:r>
              <a:rPr lang="en-US" sz="2000" dirty="0"/>
              <a:t>Committee membership or leadership, program development, consultation</a:t>
            </a:r>
          </a:p>
          <a:p>
            <a:pPr marL="285750" indent="-285750">
              <a:buFont typeface="Arial" panose="020B0604020202020204" pitchFamily="34" charset="0"/>
              <a:buChar char="•"/>
            </a:pPr>
            <a:r>
              <a:rPr lang="en-US" sz="2000" dirty="0"/>
              <a:t>Academic service as editor or reviewer of a journal, grant reviewer</a:t>
            </a: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3D7AAC35-9FD7-44DF-85E6-88AA935E3DDB}"/>
              </a:ext>
            </a:extLst>
          </p:cNvPr>
          <p:cNvPicPr>
            <a:picLocks noChangeAspect="1"/>
          </p:cNvPicPr>
          <p:nvPr/>
        </p:nvPicPr>
        <p:blipFill>
          <a:blip r:embed="rId2"/>
          <a:stretch>
            <a:fillRect/>
          </a:stretch>
        </p:blipFill>
        <p:spPr>
          <a:xfrm>
            <a:off x="4018936" y="2816327"/>
            <a:ext cx="3959942" cy="2227468"/>
          </a:xfrm>
          <a:prstGeom prst="rect">
            <a:avLst/>
          </a:prstGeom>
        </p:spPr>
      </p:pic>
      <p:sp>
        <p:nvSpPr>
          <p:cNvPr id="10" name="Rectangle: Rounded Corners 9">
            <a:extLst>
              <a:ext uri="{FF2B5EF4-FFF2-40B4-BE49-F238E27FC236}">
                <a16:creationId xmlns:a16="http://schemas.microsoft.com/office/drawing/2014/main" id="{8D4993CE-4AFC-49B6-8A5E-784C2169CDFC}"/>
              </a:ext>
            </a:extLst>
          </p:cNvPr>
          <p:cNvSpPr/>
          <p:nvPr/>
        </p:nvSpPr>
        <p:spPr>
          <a:xfrm>
            <a:off x="3483639" y="4170911"/>
            <a:ext cx="5190247" cy="872884"/>
          </a:xfrm>
          <a:prstGeom prst="roundRect">
            <a:avLst/>
          </a:prstGeom>
          <a:solidFill>
            <a:srgbClr val="0C53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Outreach: Provides evidence of service to the broader community as a representative of the university</a:t>
            </a:r>
          </a:p>
        </p:txBody>
      </p:sp>
      <p:pic>
        <p:nvPicPr>
          <p:cNvPr id="1026" name="Picture 2" descr="Department of EPIDEMIOLOGY AND BIOSTATISTICS | Michigan State University">
            <a:extLst>
              <a:ext uri="{FF2B5EF4-FFF2-40B4-BE49-F238E27FC236}">
                <a16:creationId xmlns:a16="http://schemas.microsoft.com/office/drawing/2014/main" id="{B45BC0EE-9735-42D2-9FB4-E01A6A113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511" y="822360"/>
            <a:ext cx="3050867" cy="1548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D5FA23AC-74A1-4369-882A-8E36480D9D44}"/>
              </a:ext>
            </a:extLst>
          </p:cNvPr>
          <p:cNvSpPr/>
          <p:nvPr/>
        </p:nvSpPr>
        <p:spPr>
          <a:xfrm>
            <a:off x="3533191" y="1822697"/>
            <a:ext cx="5190247" cy="872884"/>
          </a:xfrm>
          <a:prstGeom prst="roundRect">
            <a:avLst/>
          </a:prstGeom>
          <a:solidFill>
            <a:srgbClr val="0C53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Institutional Service: Provides evidence of productive service in support of college committees and/or administrative activities</a:t>
            </a:r>
          </a:p>
        </p:txBody>
      </p:sp>
    </p:spTree>
    <p:extLst>
      <p:ext uri="{BB962C8B-B14F-4D97-AF65-F5344CB8AC3E}">
        <p14:creationId xmlns:p14="http://schemas.microsoft.com/office/powerpoint/2010/main" val="196228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C5013F-C0E3-4C82-9B73-BAD91F3A6C28}"/>
              </a:ext>
            </a:extLst>
          </p:cNvPr>
          <p:cNvSpPr/>
          <p:nvPr/>
        </p:nvSpPr>
        <p:spPr>
          <a:xfrm>
            <a:off x="5610810" y="600291"/>
            <a:ext cx="2849524" cy="2008915"/>
          </a:xfrm>
          <a:prstGeom prst="rect">
            <a:avLst/>
          </a:prstGeom>
          <a:solidFill>
            <a:srgbClr val="064339"/>
          </a:solidFill>
          <a:ln>
            <a:solidFill>
              <a:srgbClr val="0C53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22AF3-DF09-4397-8F0F-62FF2AEB4A3F}"/>
              </a:ext>
            </a:extLst>
          </p:cNvPr>
          <p:cNvSpPr>
            <a:spLocks noGrp="1"/>
          </p:cNvSpPr>
          <p:nvPr>
            <p:ph type="title"/>
          </p:nvPr>
        </p:nvSpPr>
        <p:spPr>
          <a:xfrm>
            <a:off x="457200" y="368171"/>
            <a:ext cx="2630658" cy="616299"/>
          </a:xfrm>
        </p:spPr>
        <p:txBody>
          <a:bodyPr>
            <a:normAutofit/>
          </a:bodyPr>
          <a:lstStyle/>
          <a:p>
            <a:r>
              <a:rPr lang="en-US" sz="3200" dirty="0"/>
              <a:t>Patient Care</a:t>
            </a:r>
          </a:p>
        </p:txBody>
      </p:sp>
      <p:sp>
        <p:nvSpPr>
          <p:cNvPr id="3" name="Content Placeholder 2">
            <a:extLst>
              <a:ext uri="{FF2B5EF4-FFF2-40B4-BE49-F238E27FC236}">
                <a16:creationId xmlns:a16="http://schemas.microsoft.com/office/drawing/2014/main" id="{36A2173F-DA69-4D24-907D-1CB39939133E}"/>
              </a:ext>
            </a:extLst>
          </p:cNvPr>
          <p:cNvSpPr>
            <a:spLocks noGrp="1"/>
          </p:cNvSpPr>
          <p:nvPr>
            <p:ph idx="1"/>
          </p:nvPr>
        </p:nvSpPr>
        <p:spPr>
          <a:xfrm>
            <a:off x="71038" y="978700"/>
            <a:ext cx="4747147" cy="4006682"/>
          </a:xfrm>
        </p:spPr>
        <p:txBody>
          <a:bodyPr/>
          <a:lstStyle/>
          <a:p>
            <a:pPr marL="285750" indent="-285750">
              <a:buFont typeface="Arial" panose="020B0604020202020204" pitchFamily="34" charset="0"/>
              <a:buChar char="•"/>
            </a:pPr>
            <a:r>
              <a:rPr lang="en-US" sz="1800" dirty="0"/>
              <a:t>Clinical and clinically related activities at the college, university, community, state, national, or international level</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dirty="0"/>
              <a:t>Patient Care Service and Consultation includes those services to patients that occur in MSU HealthCare Facilities, affiliated hospitals and clinics in Lansing and the surrounding communities, as well as in the community programs of the colleges</a:t>
            </a:r>
          </a:p>
        </p:txBody>
      </p:sp>
      <p:sp>
        <p:nvSpPr>
          <p:cNvPr id="4" name="Rectangle: Rounded Corners 3">
            <a:extLst>
              <a:ext uri="{FF2B5EF4-FFF2-40B4-BE49-F238E27FC236}">
                <a16:creationId xmlns:a16="http://schemas.microsoft.com/office/drawing/2014/main" id="{3FEB09DE-7803-47BF-8CE7-B7B32538A99B}"/>
              </a:ext>
            </a:extLst>
          </p:cNvPr>
          <p:cNvSpPr/>
          <p:nvPr/>
        </p:nvSpPr>
        <p:spPr>
          <a:xfrm>
            <a:off x="4689406" y="3495821"/>
            <a:ext cx="4383556" cy="1190477"/>
          </a:xfrm>
          <a:prstGeom prst="roundRect">
            <a:avLst/>
          </a:prstGeom>
          <a:solidFill>
            <a:srgbClr val="0C53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Patient Care: Demonstrates Excellence as a clinician in the provision of high-quality patient care services in the chosen specialty of the faculty member</a:t>
            </a:r>
          </a:p>
        </p:txBody>
      </p:sp>
      <p:pic>
        <p:nvPicPr>
          <p:cNvPr id="5" name="Picture 2" descr="Radiology Visiting Professor Program | Department of Radiology">
            <a:extLst>
              <a:ext uri="{FF2B5EF4-FFF2-40B4-BE49-F238E27FC236}">
                <a16:creationId xmlns:a16="http://schemas.microsoft.com/office/drawing/2014/main" id="{C62731E6-C231-495A-A221-1F285D394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907" y="731865"/>
            <a:ext cx="2849524" cy="200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17251"/>
      </p:ext>
    </p:extLst>
  </p:cSld>
  <p:clrMapOvr>
    <a:masterClrMapping/>
  </p:clrMapOvr>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2.xml><?xml version="1.0" encoding="utf-8"?>
<a:theme xmlns:a="http://schemas.openxmlformats.org/drawingml/2006/main" name="1_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0F251E9CCC6488DBE04D4CB5E73F7" ma:contentTypeVersion="10" ma:contentTypeDescription="Create a new document." ma:contentTypeScope="" ma:versionID="368b950ed357b3ab4cacd3f69d4371a9">
  <xsd:schema xmlns:xsd="http://www.w3.org/2001/XMLSchema" xmlns:xs="http://www.w3.org/2001/XMLSchema" xmlns:p="http://schemas.microsoft.com/office/2006/metadata/properties" xmlns:ns2="49ff7180-e118-4e4c-855d-af4d611f9f76" xmlns:ns3="8d462d81-5787-4227-a24b-ca4072becb07" targetNamespace="http://schemas.microsoft.com/office/2006/metadata/properties" ma:root="true" ma:fieldsID="1d28b7c54ba2ba626cdd4599156181fe" ns2:_="" ns3:_="">
    <xsd:import namespace="49ff7180-e118-4e4c-855d-af4d611f9f76"/>
    <xsd:import namespace="8d462d81-5787-4227-a24b-ca4072becb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f7180-e118-4e4c-855d-af4d611f9f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62d81-5787-4227-a24b-ca4072bec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E4AEFC-35F5-4C1E-A494-350C9084840E}">
  <ds:schemaRefs>
    <ds:schemaRef ds:uri="http://schemas.microsoft.com/sharepoint/v3/contenttype/forms"/>
  </ds:schemaRefs>
</ds:datastoreItem>
</file>

<file path=customXml/itemProps2.xml><?xml version="1.0" encoding="utf-8"?>
<ds:datastoreItem xmlns:ds="http://schemas.openxmlformats.org/officeDocument/2006/customXml" ds:itemID="{F5B32AEE-A739-4858-8647-C867DADA7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f7180-e118-4e4c-855d-af4d611f9f76"/>
    <ds:schemaRef ds:uri="8d462d81-5787-4227-a24b-ca4072bec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89FCEA-F299-4D8D-8E9D-44A104E688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MSU Template 1</Template>
  <TotalTime>15351</TotalTime>
  <Words>1843</Words>
  <Application>Microsoft Office PowerPoint</Application>
  <PresentationFormat>On-screen Show (16:9)</PresentationFormat>
  <Paragraphs>294</Paragraphs>
  <Slides>30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Gotham Book</vt:lpstr>
      <vt:lpstr>Gotham-Bold</vt:lpstr>
      <vt:lpstr>Times New Roman</vt:lpstr>
      <vt:lpstr>Wingdings</vt:lpstr>
      <vt:lpstr>MSU Template 1</vt:lpstr>
      <vt:lpstr>1_MSU Template 1</vt:lpstr>
      <vt:lpstr>Radiology RPT Information Session</vt:lpstr>
      <vt:lpstr>Radiology RPT Committee and Staff Support </vt:lpstr>
      <vt:lpstr>Goals for this Session</vt:lpstr>
      <vt:lpstr>RPT and your appointment type </vt:lpstr>
      <vt:lpstr>Promotion Criteria</vt:lpstr>
      <vt:lpstr>Teaching</vt:lpstr>
      <vt:lpstr>Scholarly Activity  and Research</vt:lpstr>
      <vt:lpstr>Service and Outreach </vt:lpstr>
      <vt:lpstr>Patient Care</vt:lpstr>
      <vt:lpstr>PowerPoint Presentation</vt:lpstr>
      <vt:lpstr>Form on Progress and Excellence (Form D): 4 Parts (I-IV) </vt:lpstr>
      <vt:lpstr>Form on Progress and Excellence (Form D): Face Page: Page 1  </vt:lpstr>
      <vt:lpstr>PowerPoint Presentation</vt:lpstr>
      <vt:lpstr>Form on Progress and Excellence (Form D): Section IA Page: Pg 2  </vt:lpstr>
      <vt:lpstr>Form on Progress and Excellence (Form D): Section II Candidate should fill out assignment of time</vt:lpstr>
      <vt:lpstr>Form on Progress and Excellence (Form D): Section IV: Pg. 10-18  </vt:lpstr>
      <vt:lpstr>Presenting Your Case</vt:lpstr>
      <vt:lpstr>MSU Policy External Letters</vt:lpstr>
      <vt:lpstr>Letters of Reference: EXTERNAL</vt:lpstr>
      <vt:lpstr>Letters of Reference  Materials needed for External Review</vt:lpstr>
      <vt:lpstr>Letters of Reference: ADDITIONAL</vt:lpstr>
      <vt:lpstr>Academic Portfolio</vt:lpstr>
      <vt:lpstr>Annual Reviews</vt:lpstr>
      <vt:lpstr>Diversity, Equity, and Inclusion</vt:lpstr>
      <vt:lpstr>The Review Process</vt:lpstr>
      <vt:lpstr>Radiology Department RPT Timeline</vt:lpstr>
      <vt:lpstr>Resources</vt:lpstr>
      <vt:lpstr>Reappointment and Tenure (Tenure System Only)</vt:lpstr>
      <vt:lpstr>PowerPoint Presentation</vt:lpstr>
      <vt:lpstr>Common Pitfalls in RPT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McMahon, Jill</cp:lastModifiedBy>
  <cp:revision>46</cp:revision>
  <cp:lastPrinted>2010-09-08T13:46:11Z</cp:lastPrinted>
  <dcterms:created xsi:type="dcterms:W3CDTF">2019-05-04T17:37:47Z</dcterms:created>
  <dcterms:modified xsi:type="dcterms:W3CDTF">2023-06-01T14:34:36Z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0x01010072B0F251E9CCC6488DBE04D4CB5E73F7</vt:lpwstr>
  </property>
</Properties>
</file>